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26.xml" ContentType="application/vnd.openxmlformats-officedocument.presentationml.notesSlide+xml"/>
  <Override PartName="/ppt/notesSlides/_rels/notesSlide26.xml.rels" ContentType="application/vnd.openxmlformats-package.relationships+xml"/>
  <Override PartName="/ppt/media/image1.png" ContentType="image/png"/>
  <Override PartName="/ppt/media/image7.jpeg" ContentType="image/jpeg"/>
  <Override PartName="/ppt/media/image2.png" ContentType="image/png"/>
  <Override PartName="/ppt/media/image4.jpeg" ContentType="image/jpeg"/>
  <Override PartName="/ppt/media/image3.jpeg" ContentType="image/jpeg"/>
  <Override PartName="/ppt/media/image5.jpeg" ContentType="image/jpeg"/>
  <Override PartName="/ppt/media/image21.png" ContentType="image/png"/>
  <Override PartName="/ppt/media/image6.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png" ContentType="image/png"/>
  <Override PartName="/ppt/media/image16.jpeg" ContentType="image/jpeg"/>
  <Override PartName="/ppt/media/image17.jpeg" ContentType="image/jpeg"/>
  <Override PartName="/ppt/media/image18.jpeg" ContentType="image/jpeg"/>
  <Override PartName="/ppt/media/image19.jpeg" ContentType="image/jpeg"/>
  <Override PartName="/ppt/media/image22.png" ContentType="image/png"/>
  <Override PartName="/ppt/media/image20.jpeg" ContentType="image/jpeg"/>
  <Override PartName="/ppt/media/image23.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4400" spc="-1" strike="noStrike">
                <a:solidFill>
                  <a:srgbClr val="000000"/>
                </a:solidFill>
                <a:latin typeface="Calibri"/>
              </a:rPr>
              <a:t>Click to move the slide</a:t>
            </a:r>
            <a:endParaRPr b="0" lang="en-US" sz="4400" spc="-1" strike="noStrike">
              <a:solidFill>
                <a:srgbClr val="000000"/>
              </a:solidFill>
              <a:latin typeface="Calibri"/>
            </a:endParaRPr>
          </a:p>
        </p:txBody>
      </p:sp>
      <p:sp>
        <p:nvSpPr>
          <p:cNvPr id="85"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CA" sz="2000" spc="-1" strike="noStrike">
                <a:latin typeface="Arial"/>
              </a:rPr>
              <a:t>Click to edit the notes format</a:t>
            </a:r>
            <a:endParaRPr b="0" lang="en-CA" sz="2000" spc="-1" strike="noStrike">
              <a:latin typeface="Arial"/>
            </a:endParaRPr>
          </a:p>
        </p:txBody>
      </p:sp>
      <p:sp>
        <p:nvSpPr>
          <p:cNvPr id="86"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CA" sz="1400" spc="-1" strike="noStrike">
                <a:latin typeface="Times New Roman"/>
              </a:rPr>
              <a:t>&lt;header&gt;</a:t>
            </a:r>
            <a:endParaRPr b="0" lang="en-CA" sz="1400" spc="-1" strike="noStrike">
              <a:latin typeface="Times New Roman"/>
            </a:endParaRPr>
          </a:p>
        </p:txBody>
      </p:sp>
      <p:sp>
        <p:nvSpPr>
          <p:cNvPr id="87" name="PlaceHolder 4"/>
          <p:cNvSpPr>
            <a:spLocks noGrp="1"/>
          </p:cNvSpPr>
          <p:nvPr>
            <p:ph type="dt" idx="7"/>
          </p:nvPr>
        </p:nvSpPr>
        <p:spPr>
          <a:xfrm>
            <a:off x="4399200" y="0"/>
            <a:ext cx="3372840" cy="502560"/>
          </a:xfrm>
          <a:prstGeom prst="rect">
            <a:avLst/>
          </a:prstGeom>
          <a:noFill/>
          <a:ln w="0">
            <a:noFill/>
          </a:ln>
        </p:spPr>
        <p:txBody>
          <a:bodyPr lIns="0" rIns="0" tIns="0" bIns="0" anchor="t">
            <a:noAutofit/>
          </a:bodyPr>
          <a:lstStyle>
            <a:lvl1pPr algn="r">
              <a:buNone/>
              <a:defRPr b="0" lang="en-CA" sz="1400" spc="-1" strike="noStrike">
                <a:latin typeface="Times New Roman"/>
              </a:defRPr>
            </a:lvl1pPr>
          </a:lstStyle>
          <a:p>
            <a:pPr algn="r">
              <a:buNone/>
            </a:pPr>
            <a:r>
              <a:rPr b="0" lang="en-CA" sz="1400" spc="-1" strike="noStrike">
                <a:latin typeface="Times New Roman"/>
              </a:rPr>
              <a:t>&lt;date/time&gt;</a:t>
            </a:r>
            <a:endParaRPr b="0" lang="en-CA" sz="1400" spc="-1" strike="noStrike">
              <a:latin typeface="Times New Roman"/>
            </a:endParaRPr>
          </a:p>
        </p:txBody>
      </p:sp>
      <p:sp>
        <p:nvSpPr>
          <p:cNvPr id="88" name="PlaceHolder 5"/>
          <p:cNvSpPr>
            <a:spLocks noGrp="1"/>
          </p:cNvSpPr>
          <p:nvPr>
            <p:ph type="ftr" idx="8"/>
          </p:nvPr>
        </p:nvSpPr>
        <p:spPr>
          <a:xfrm>
            <a:off x="0" y="9555480"/>
            <a:ext cx="3372840" cy="502560"/>
          </a:xfrm>
          <a:prstGeom prst="rect">
            <a:avLst/>
          </a:prstGeom>
          <a:noFill/>
          <a:ln w="0">
            <a:noFill/>
          </a:ln>
        </p:spPr>
        <p:txBody>
          <a:bodyPr lIns="0" rIns="0" tIns="0" bIns="0" anchor="b">
            <a:noAutofit/>
          </a:bodyPr>
          <a:lstStyle>
            <a:lvl1pPr>
              <a:defRPr b="0" lang="en-CA" sz="1400" spc="-1" strike="noStrike">
                <a:latin typeface="Times New Roman"/>
              </a:defRPr>
            </a:lvl1pPr>
          </a:lstStyle>
          <a:p>
            <a:r>
              <a:rPr b="0" lang="en-CA" sz="1400" spc="-1" strike="noStrike">
                <a:latin typeface="Times New Roman"/>
              </a:rPr>
              <a:t>&lt;footer&gt;</a:t>
            </a:r>
            <a:endParaRPr b="0" lang="en-CA" sz="1400" spc="-1" strike="noStrike">
              <a:latin typeface="Times New Roman"/>
            </a:endParaRPr>
          </a:p>
        </p:txBody>
      </p:sp>
      <p:sp>
        <p:nvSpPr>
          <p:cNvPr id="89" name="PlaceHolder 6"/>
          <p:cNvSpPr>
            <a:spLocks noGrp="1"/>
          </p:cNvSpPr>
          <p:nvPr>
            <p:ph type="sldNum" idx="9"/>
          </p:nvPr>
        </p:nvSpPr>
        <p:spPr>
          <a:xfrm>
            <a:off x="4399200" y="9555480"/>
            <a:ext cx="3372840" cy="502560"/>
          </a:xfrm>
          <a:prstGeom prst="rect">
            <a:avLst/>
          </a:prstGeom>
          <a:noFill/>
          <a:ln w="0">
            <a:noFill/>
          </a:ln>
        </p:spPr>
        <p:txBody>
          <a:bodyPr lIns="0" rIns="0" tIns="0" bIns="0" anchor="b">
            <a:noAutofit/>
          </a:bodyPr>
          <a:lstStyle>
            <a:lvl1pPr algn="r">
              <a:buNone/>
              <a:defRPr b="0" lang="en-CA" sz="1400" spc="-1" strike="noStrike">
                <a:latin typeface="Times New Roman"/>
              </a:defRPr>
            </a:lvl1pPr>
          </a:lstStyle>
          <a:p>
            <a:pPr algn="r">
              <a:buNone/>
            </a:pPr>
            <a:fld id="{EF60FA50-60A0-4AB8-93FB-45C7724B01A3}" type="slidenum">
              <a:rPr b="0" lang="en-CA" sz="1400" spc="-1" strike="noStrike">
                <a:latin typeface="Times New Roman"/>
              </a:rPr>
              <a:t>&lt;number&gt;</a:t>
            </a:fld>
            <a:endParaRPr b="0" lang="en-CA"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sldImg"/>
          </p:nvPr>
        </p:nvSpPr>
        <p:spPr>
          <a:xfrm>
            <a:off x="1371600" y="1143000"/>
            <a:ext cx="4114440" cy="3085920"/>
          </a:xfrm>
          <a:prstGeom prst="rect">
            <a:avLst/>
          </a:prstGeom>
          <a:ln w="0">
            <a:noFill/>
          </a:ln>
        </p:spPr>
      </p:sp>
      <p:sp>
        <p:nvSpPr>
          <p:cNvPr id="169" name="PlaceHolder 2"/>
          <p:cNvSpPr>
            <a:spLocks noGrp="1"/>
          </p:cNvSpPr>
          <p:nvPr>
            <p:ph type="body"/>
          </p:nvPr>
        </p:nvSpPr>
        <p:spPr>
          <a:xfrm>
            <a:off x="685800" y="4400640"/>
            <a:ext cx="5486040" cy="3600000"/>
          </a:xfrm>
          <a:prstGeom prst="rect">
            <a:avLst/>
          </a:prstGeom>
          <a:noFill/>
          <a:ln w="0">
            <a:noFill/>
          </a:ln>
        </p:spPr>
        <p:txBody>
          <a:bodyPr numCol="1" spcCol="0" anchor="t">
            <a:noAutofit/>
          </a:bodyPr>
          <a:p>
            <a:endParaRPr b="0" lang="en-CA" sz="2000" spc="-1" strike="noStrike">
              <a:latin typeface="Arial"/>
            </a:endParaRPr>
          </a:p>
        </p:txBody>
      </p:sp>
      <p:sp>
        <p:nvSpPr>
          <p:cNvPr id="170" name="PlaceHolder 3"/>
          <p:cNvSpPr>
            <a:spLocks noGrp="1"/>
          </p:cNvSpPr>
          <p:nvPr>
            <p:ph type="sldNum" idx="10"/>
          </p:nvPr>
        </p:nvSpPr>
        <p:spPr>
          <a:xfrm>
            <a:off x="3884760" y="8685360"/>
            <a:ext cx="2971440" cy="458280"/>
          </a:xfrm>
          <a:prstGeom prst="rect">
            <a:avLst/>
          </a:prstGeom>
          <a:noFill/>
          <a:ln w="0">
            <a:noFill/>
          </a:ln>
        </p:spPr>
        <p:txBody>
          <a:bodyPr numCol="1" spcCol="0" anchor="b">
            <a:noAutofit/>
          </a:bodyPr>
          <a:lstStyle>
            <a:lvl1pPr algn="r">
              <a:lnSpc>
                <a:spcPct val="100000"/>
              </a:lnSpc>
              <a:buNone/>
              <a:defRPr b="0" lang="en-CA" sz="1200" spc="-1" strike="noStrike">
                <a:solidFill>
                  <a:srgbClr val="000000"/>
                </a:solidFill>
                <a:latin typeface="Calibri"/>
              </a:defRPr>
            </a:lvl1pPr>
          </a:lstStyle>
          <a:p>
            <a:pPr algn="r">
              <a:lnSpc>
                <a:spcPct val="100000"/>
              </a:lnSpc>
              <a:buNone/>
            </a:pPr>
            <a:fld id="{920BDDB2-9872-4E73-9CD3-B2EB90A70BD2}" type="slidenum">
              <a:rPr b="0" lang="en-CA" sz="1200" spc="-1" strike="noStrike">
                <a:solidFill>
                  <a:srgbClr val="000000"/>
                </a:solidFill>
                <a:latin typeface="Calibri"/>
              </a:rPr>
              <a:t>&lt;number&gt;</a:t>
            </a:fld>
            <a:endParaRPr b="0" lang="en-CA"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10C8202-1F00-4A3E-9A78-2FE535F050F6}" type="slidenum">
              <a:t>&lt;#&gt;</a:t>
            </a:fld>
          </a:p>
        </p:txBody>
      </p:sp>
      <p:sp>
        <p:nvSpPr>
          <p:cNvPr id="4" name="PlaceHolder 3"/>
          <p:cNvSpPr>
            <a:spLocks noGrp="1"/>
          </p:cNvSpPr>
          <p:nvPr>
            <p:ph type="dt" idx="1"/>
          </p:nvPr>
        </p:nvSpPr>
        <p:spPr/>
        <p:txBody>
          <a:bodyPr/>
          <a:p>
            <a:r>
              <a:rPr lang="en-CA"/>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28" name="PlaceHolder 2"/>
          <p:cNvSpPr>
            <a:spLocks noGrp="1"/>
          </p:cNvSpPr>
          <p:nvPr>
            <p:ph/>
          </p:nvPr>
        </p:nvSpPr>
        <p:spPr>
          <a:xfrm>
            <a:off x="628560" y="1825560"/>
            <a:ext cx="788652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29" name="PlaceHolder 3"/>
          <p:cNvSpPr>
            <a:spLocks noGrp="1"/>
          </p:cNvSpPr>
          <p:nvPr>
            <p:ph/>
          </p:nvPr>
        </p:nvSpPr>
        <p:spPr>
          <a:xfrm>
            <a:off x="628560" y="4098240"/>
            <a:ext cx="788652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32AAA7A8-D913-409E-A2AE-0AA8E8B5D538}" type="slidenum">
              <a:t>&lt;#&gt;</a:t>
            </a:fld>
          </a:p>
        </p:txBody>
      </p:sp>
      <p:sp>
        <p:nvSpPr>
          <p:cNvPr id="7" name="PlaceHolder 6"/>
          <p:cNvSpPr>
            <a:spLocks noGrp="1"/>
          </p:cNvSpPr>
          <p:nvPr>
            <p:ph type="dt" idx="1"/>
          </p:nvPr>
        </p:nvSpPr>
        <p:spPr/>
        <p:txBody>
          <a:bodyPr/>
          <a:p>
            <a:r>
              <a:rPr lang="en-CA"/>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31" name="PlaceHolder 2"/>
          <p:cNvSpPr>
            <a:spLocks noGrp="1"/>
          </p:cNvSpPr>
          <p:nvPr>
            <p:ph/>
          </p:nvPr>
        </p:nvSpPr>
        <p:spPr>
          <a:xfrm>
            <a:off x="628560" y="182556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32" name="PlaceHolder 3"/>
          <p:cNvSpPr>
            <a:spLocks noGrp="1"/>
          </p:cNvSpPr>
          <p:nvPr>
            <p:ph/>
          </p:nvPr>
        </p:nvSpPr>
        <p:spPr>
          <a:xfrm>
            <a:off x="4669920" y="182556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33" name="PlaceHolder 4"/>
          <p:cNvSpPr>
            <a:spLocks noGrp="1"/>
          </p:cNvSpPr>
          <p:nvPr>
            <p:ph/>
          </p:nvPr>
        </p:nvSpPr>
        <p:spPr>
          <a:xfrm>
            <a:off x="628560" y="409824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34" name="PlaceHolder 5"/>
          <p:cNvSpPr>
            <a:spLocks noGrp="1"/>
          </p:cNvSpPr>
          <p:nvPr>
            <p:ph/>
          </p:nvPr>
        </p:nvSpPr>
        <p:spPr>
          <a:xfrm>
            <a:off x="4669920" y="409824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1D05F493-769E-4DF2-828C-5DF7929670C8}" type="slidenum">
              <a:t>&lt;#&gt;</a:t>
            </a:fld>
          </a:p>
        </p:txBody>
      </p:sp>
      <p:sp>
        <p:nvSpPr>
          <p:cNvPr id="9" name="PlaceHolder 8"/>
          <p:cNvSpPr>
            <a:spLocks noGrp="1"/>
          </p:cNvSpPr>
          <p:nvPr>
            <p:ph type="dt" idx="1"/>
          </p:nvPr>
        </p:nvSpPr>
        <p:spPr/>
        <p:txBody>
          <a:bodyPr/>
          <a:p>
            <a:r>
              <a:rPr lang="en-CA"/>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36" name="PlaceHolder 2"/>
          <p:cNvSpPr>
            <a:spLocks noGrp="1"/>
          </p:cNvSpPr>
          <p:nvPr>
            <p:ph/>
          </p:nvPr>
        </p:nvSpPr>
        <p:spPr>
          <a:xfrm>
            <a:off x="628560" y="1825560"/>
            <a:ext cx="2539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37" name="PlaceHolder 3"/>
          <p:cNvSpPr>
            <a:spLocks noGrp="1"/>
          </p:cNvSpPr>
          <p:nvPr>
            <p:ph/>
          </p:nvPr>
        </p:nvSpPr>
        <p:spPr>
          <a:xfrm>
            <a:off x="3295080" y="1825560"/>
            <a:ext cx="2539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38" name="PlaceHolder 4"/>
          <p:cNvSpPr>
            <a:spLocks noGrp="1"/>
          </p:cNvSpPr>
          <p:nvPr>
            <p:ph/>
          </p:nvPr>
        </p:nvSpPr>
        <p:spPr>
          <a:xfrm>
            <a:off x="5961240" y="1825560"/>
            <a:ext cx="2539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39" name="PlaceHolder 5"/>
          <p:cNvSpPr>
            <a:spLocks noGrp="1"/>
          </p:cNvSpPr>
          <p:nvPr>
            <p:ph/>
          </p:nvPr>
        </p:nvSpPr>
        <p:spPr>
          <a:xfrm>
            <a:off x="628560" y="4098240"/>
            <a:ext cx="2539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40" name="PlaceHolder 6"/>
          <p:cNvSpPr>
            <a:spLocks noGrp="1"/>
          </p:cNvSpPr>
          <p:nvPr>
            <p:ph/>
          </p:nvPr>
        </p:nvSpPr>
        <p:spPr>
          <a:xfrm>
            <a:off x="3295080" y="4098240"/>
            <a:ext cx="2539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41" name="PlaceHolder 7"/>
          <p:cNvSpPr>
            <a:spLocks noGrp="1"/>
          </p:cNvSpPr>
          <p:nvPr>
            <p:ph/>
          </p:nvPr>
        </p:nvSpPr>
        <p:spPr>
          <a:xfrm>
            <a:off x="5961240" y="4098240"/>
            <a:ext cx="2539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7422AA1F-B719-43E7-AC6A-F79119FA5136}" type="slidenum">
              <a:t>&lt;#&gt;</a:t>
            </a:fld>
          </a:p>
        </p:txBody>
      </p:sp>
      <p:sp>
        <p:nvSpPr>
          <p:cNvPr id="11" name="PlaceHolder 10"/>
          <p:cNvSpPr>
            <a:spLocks noGrp="1"/>
          </p:cNvSpPr>
          <p:nvPr>
            <p:ph type="dt" idx="1"/>
          </p:nvPr>
        </p:nvSpPr>
        <p:spPr/>
        <p:txBody>
          <a:bodyPr/>
          <a:p>
            <a:r>
              <a:rPr lang="en-CA"/>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8E330783-1349-4343-9952-7BE1FA6ADD30}" type="slidenum">
              <a:t>&lt;#&gt;</a:t>
            </a:fld>
          </a:p>
        </p:txBody>
      </p:sp>
      <p:sp>
        <p:nvSpPr>
          <p:cNvPr id="4" name="PlaceHolder 3"/>
          <p:cNvSpPr>
            <a:spLocks noGrp="1"/>
          </p:cNvSpPr>
          <p:nvPr>
            <p:ph type="dt" idx="4"/>
          </p:nvPr>
        </p:nvSpPr>
        <p:spPr/>
        <p:txBody>
          <a:bodyPr/>
          <a:p>
            <a:r>
              <a:rPr lang="en-CA"/>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49" name="PlaceHolder 2"/>
          <p:cNvSpPr>
            <a:spLocks noGrp="1"/>
          </p:cNvSpPr>
          <p:nvPr>
            <p:ph type="subTitle"/>
          </p:nvPr>
        </p:nvSpPr>
        <p:spPr>
          <a:xfrm>
            <a:off x="628560" y="1825560"/>
            <a:ext cx="7886520" cy="4350960"/>
          </a:xfrm>
          <a:prstGeom prst="rect">
            <a:avLst/>
          </a:prstGeom>
          <a:noFill/>
          <a:ln w="0">
            <a:noFill/>
          </a:ln>
        </p:spPr>
        <p:txBody>
          <a:bodyPr lIns="0" rIns="0" tIns="0" bIns="0" anchor="ctr">
            <a:noAutofit/>
          </a:bodyPr>
          <a:p>
            <a:pPr algn="ctr">
              <a:buNone/>
            </a:pPr>
            <a:endParaRPr b="0" lang="en-CA"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9334F091-A945-4B16-AE75-56A5162B7AF2}" type="slidenum">
              <a:t>&lt;#&gt;</a:t>
            </a:fld>
          </a:p>
        </p:txBody>
      </p:sp>
      <p:sp>
        <p:nvSpPr>
          <p:cNvPr id="6" name="PlaceHolder 5"/>
          <p:cNvSpPr>
            <a:spLocks noGrp="1"/>
          </p:cNvSpPr>
          <p:nvPr>
            <p:ph type="dt" idx="4"/>
          </p:nvPr>
        </p:nvSpPr>
        <p:spPr/>
        <p:txBody>
          <a:bodyPr/>
          <a:p>
            <a:r>
              <a:rPr lang="en-CA"/>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51" name="PlaceHolder 2"/>
          <p:cNvSpPr>
            <a:spLocks noGrp="1"/>
          </p:cNvSpPr>
          <p:nvPr>
            <p:ph/>
          </p:nvPr>
        </p:nvSpPr>
        <p:spPr>
          <a:xfrm>
            <a:off x="628560" y="1825560"/>
            <a:ext cx="788652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B493A59B-117E-408E-9770-62767462F895}" type="slidenum">
              <a:t>&lt;#&gt;</a:t>
            </a:fld>
          </a:p>
        </p:txBody>
      </p:sp>
      <p:sp>
        <p:nvSpPr>
          <p:cNvPr id="6" name="PlaceHolder 5"/>
          <p:cNvSpPr>
            <a:spLocks noGrp="1"/>
          </p:cNvSpPr>
          <p:nvPr>
            <p:ph type="dt" idx="4"/>
          </p:nvPr>
        </p:nvSpPr>
        <p:spPr/>
        <p:txBody>
          <a:bodyPr/>
          <a:p>
            <a:r>
              <a:rPr lang="en-CA"/>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53" name="PlaceHolder 2"/>
          <p:cNvSpPr>
            <a:spLocks noGrp="1"/>
          </p:cNvSpPr>
          <p:nvPr>
            <p:ph/>
          </p:nvPr>
        </p:nvSpPr>
        <p:spPr>
          <a:xfrm>
            <a:off x="628560" y="1825560"/>
            <a:ext cx="384840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54" name="PlaceHolder 3"/>
          <p:cNvSpPr>
            <a:spLocks noGrp="1"/>
          </p:cNvSpPr>
          <p:nvPr>
            <p:ph/>
          </p:nvPr>
        </p:nvSpPr>
        <p:spPr>
          <a:xfrm>
            <a:off x="4669920" y="1825560"/>
            <a:ext cx="384840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462A4A70-0C96-43FD-BC22-74D49789F1BF}" type="slidenum">
              <a:t>&lt;#&gt;</a:t>
            </a:fld>
          </a:p>
        </p:txBody>
      </p:sp>
      <p:sp>
        <p:nvSpPr>
          <p:cNvPr id="7" name="PlaceHolder 6"/>
          <p:cNvSpPr>
            <a:spLocks noGrp="1"/>
          </p:cNvSpPr>
          <p:nvPr>
            <p:ph type="dt" idx="4"/>
          </p:nvPr>
        </p:nvSpPr>
        <p:spPr/>
        <p:txBody>
          <a:bodyPr/>
          <a:p>
            <a:r>
              <a:rPr lang="en-CA"/>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0BD17C3D-0EAF-4AA0-9AB9-32C178DB676A}" type="slidenum">
              <a:t>&lt;#&gt;</a:t>
            </a:fld>
          </a:p>
        </p:txBody>
      </p:sp>
      <p:sp>
        <p:nvSpPr>
          <p:cNvPr id="5" name="PlaceHolder 4"/>
          <p:cNvSpPr>
            <a:spLocks noGrp="1"/>
          </p:cNvSpPr>
          <p:nvPr>
            <p:ph type="dt" idx="4"/>
          </p:nvPr>
        </p:nvSpPr>
        <p:spPr/>
        <p:txBody>
          <a:bodyPr/>
          <a:p>
            <a:r>
              <a:rPr lang="en-CA"/>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1593720" y="365040"/>
            <a:ext cx="6921000" cy="6144120"/>
          </a:xfrm>
          <a:prstGeom prst="rect">
            <a:avLst/>
          </a:prstGeom>
          <a:noFill/>
          <a:ln w="0">
            <a:noFill/>
          </a:ln>
        </p:spPr>
        <p:txBody>
          <a:bodyPr lIns="0" rIns="0" tIns="0" bIns="0" anchor="ctr">
            <a:noAutofit/>
          </a:bodyPr>
          <a:p>
            <a:pPr algn="ctr">
              <a:buNone/>
            </a:pPr>
            <a:endParaRPr b="0" lang="en-CA"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FF7E78EB-CF79-42F8-AB61-5B90C1C5270E}" type="slidenum">
              <a:t>&lt;#&gt;</a:t>
            </a:fld>
          </a:p>
        </p:txBody>
      </p:sp>
      <p:sp>
        <p:nvSpPr>
          <p:cNvPr id="5" name="PlaceHolder 4"/>
          <p:cNvSpPr>
            <a:spLocks noGrp="1"/>
          </p:cNvSpPr>
          <p:nvPr>
            <p:ph type="dt" idx="4"/>
          </p:nvPr>
        </p:nvSpPr>
        <p:spPr/>
        <p:txBody>
          <a:bodyPr/>
          <a:p>
            <a:r>
              <a:rPr lang="en-CA"/>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58" name="PlaceHolder 2"/>
          <p:cNvSpPr>
            <a:spLocks noGrp="1"/>
          </p:cNvSpPr>
          <p:nvPr>
            <p:ph/>
          </p:nvPr>
        </p:nvSpPr>
        <p:spPr>
          <a:xfrm>
            <a:off x="628560" y="182556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59" name="PlaceHolder 3"/>
          <p:cNvSpPr>
            <a:spLocks noGrp="1"/>
          </p:cNvSpPr>
          <p:nvPr>
            <p:ph/>
          </p:nvPr>
        </p:nvSpPr>
        <p:spPr>
          <a:xfrm>
            <a:off x="4669920" y="1825560"/>
            <a:ext cx="384840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60" name="PlaceHolder 4"/>
          <p:cNvSpPr>
            <a:spLocks noGrp="1"/>
          </p:cNvSpPr>
          <p:nvPr>
            <p:ph/>
          </p:nvPr>
        </p:nvSpPr>
        <p:spPr>
          <a:xfrm>
            <a:off x="628560" y="409824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29638DC7-C5F1-4D33-810A-FB2A7F6850D7}" type="slidenum">
              <a:t>&lt;#&gt;</a:t>
            </a:fld>
          </a:p>
        </p:txBody>
      </p:sp>
      <p:sp>
        <p:nvSpPr>
          <p:cNvPr id="8" name="PlaceHolder 7"/>
          <p:cNvSpPr>
            <a:spLocks noGrp="1"/>
          </p:cNvSpPr>
          <p:nvPr>
            <p:ph type="dt" idx="4"/>
          </p:nvPr>
        </p:nvSpPr>
        <p:spPr/>
        <p:txBody>
          <a:bodyPr/>
          <a:p>
            <a:r>
              <a:rPr lang="en-CA"/>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7" name="PlaceHolder 2"/>
          <p:cNvSpPr>
            <a:spLocks noGrp="1"/>
          </p:cNvSpPr>
          <p:nvPr>
            <p:ph type="subTitle"/>
          </p:nvPr>
        </p:nvSpPr>
        <p:spPr>
          <a:xfrm>
            <a:off x="628560" y="1825560"/>
            <a:ext cx="7886520" cy="4350960"/>
          </a:xfrm>
          <a:prstGeom prst="rect">
            <a:avLst/>
          </a:prstGeom>
          <a:noFill/>
          <a:ln w="0">
            <a:noFill/>
          </a:ln>
        </p:spPr>
        <p:txBody>
          <a:bodyPr lIns="0" rIns="0" tIns="0" bIns="0" anchor="ctr">
            <a:noAutofit/>
          </a:bodyPr>
          <a:p>
            <a:pPr algn="ctr">
              <a:buNone/>
            </a:pPr>
            <a:endParaRPr b="0" lang="en-CA"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0F7981E0-AC20-443E-AAA8-BC148C87435B}" type="slidenum">
              <a:t>&lt;#&gt;</a:t>
            </a:fld>
          </a:p>
        </p:txBody>
      </p:sp>
      <p:sp>
        <p:nvSpPr>
          <p:cNvPr id="6" name="PlaceHolder 5"/>
          <p:cNvSpPr>
            <a:spLocks noGrp="1"/>
          </p:cNvSpPr>
          <p:nvPr>
            <p:ph type="dt" idx="1"/>
          </p:nvPr>
        </p:nvSpPr>
        <p:spPr/>
        <p:txBody>
          <a:bodyPr/>
          <a:p>
            <a:r>
              <a:rPr lang="en-CA"/>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62" name="PlaceHolder 2"/>
          <p:cNvSpPr>
            <a:spLocks noGrp="1"/>
          </p:cNvSpPr>
          <p:nvPr>
            <p:ph/>
          </p:nvPr>
        </p:nvSpPr>
        <p:spPr>
          <a:xfrm>
            <a:off x="628560" y="1825560"/>
            <a:ext cx="384840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63" name="PlaceHolder 3"/>
          <p:cNvSpPr>
            <a:spLocks noGrp="1"/>
          </p:cNvSpPr>
          <p:nvPr>
            <p:ph/>
          </p:nvPr>
        </p:nvSpPr>
        <p:spPr>
          <a:xfrm>
            <a:off x="4669920" y="182556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64" name="PlaceHolder 4"/>
          <p:cNvSpPr>
            <a:spLocks noGrp="1"/>
          </p:cNvSpPr>
          <p:nvPr>
            <p:ph/>
          </p:nvPr>
        </p:nvSpPr>
        <p:spPr>
          <a:xfrm>
            <a:off x="4669920" y="409824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757F1554-FDA3-483B-A43B-ED3BDB367C14}" type="slidenum">
              <a:t>&lt;#&gt;</a:t>
            </a:fld>
          </a:p>
        </p:txBody>
      </p:sp>
      <p:sp>
        <p:nvSpPr>
          <p:cNvPr id="8" name="PlaceHolder 7"/>
          <p:cNvSpPr>
            <a:spLocks noGrp="1"/>
          </p:cNvSpPr>
          <p:nvPr>
            <p:ph type="dt" idx="4"/>
          </p:nvPr>
        </p:nvSpPr>
        <p:spPr/>
        <p:txBody>
          <a:bodyPr/>
          <a:p>
            <a:r>
              <a:rPr lang="en-CA"/>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66" name="PlaceHolder 2"/>
          <p:cNvSpPr>
            <a:spLocks noGrp="1"/>
          </p:cNvSpPr>
          <p:nvPr>
            <p:ph/>
          </p:nvPr>
        </p:nvSpPr>
        <p:spPr>
          <a:xfrm>
            <a:off x="628560" y="182556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67" name="PlaceHolder 3"/>
          <p:cNvSpPr>
            <a:spLocks noGrp="1"/>
          </p:cNvSpPr>
          <p:nvPr>
            <p:ph/>
          </p:nvPr>
        </p:nvSpPr>
        <p:spPr>
          <a:xfrm>
            <a:off x="4669920" y="182556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68" name="PlaceHolder 4"/>
          <p:cNvSpPr>
            <a:spLocks noGrp="1"/>
          </p:cNvSpPr>
          <p:nvPr>
            <p:ph/>
          </p:nvPr>
        </p:nvSpPr>
        <p:spPr>
          <a:xfrm>
            <a:off x="628560" y="4098240"/>
            <a:ext cx="788652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369845B4-EEAD-41FB-83CE-4E1C0E8DF5E3}" type="slidenum">
              <a:t>&lt;#&gt;</a:t>
            </a:fld>
          </a:p>
        </p:txBody>
      </p:sp>
      <p:sp>
        <p:nvSpPr>
          <p:cNvPr id="8" name="PlaceHolder 7"/>
          <p:cNvSpPr>
            <a:spLocks noGrp="1"/>
          </p:cNvSpPr>
          <p:nvPr>
            <p:ph type="dt" idx="4"/>
          </p:nvPr>
        </p:nvSpPr>
        <p:spPr/>
        <p:txBody>
          <a:bodyPr/>
          <a:p>
            <a:r>
              <a:rPr lang="en-CA"/>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70" name="PlaceHolder 2"/>
          <p:cNvSpPr>
            <a:spLocks noGrp="1"/>
          </p:cNvSpPr>
          <p:nvPr>
            <p:ph/>
          </p:nvPr>
        </p:nvSpPr>
        <p:spPr>
          <a:xfrm>
            <a:off x="628560" y="1825560"/>
            <a:ext cx="788652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71" name="PlaceHolder 3"/>
          <p:cNvSpPr>
            <a:spLocks noGrp="1"/>
          </p:cNvSpPr>
          <p:nvPr>
            <p:ph/>
          </p:nvPr>
        </p:nvSpPr>
        <p:spPr>
          <a:xfrm>
            <a:off x="628560" y="4098240"/>
            <a:ext cx="788652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311D5731-C770-481D-8FE0-A0C9C412E02B}" type="slidenum">
              <a:t>&lt;#&gt;</a:t>
            </a:fld>
          </a:p>
        </p:txBody>
      </p:sp>
      <p:sp>
        <p:nvSpPr>
          <p:cNvPr id="7" name="PlaceHolder 6"/>
          <p:cNvSpPr>
            <a:spLocks noGrp="1"/>
          </p:cNvSpPr>
          <p:nvPr>
            <p:ph type="dt" idx="4"/>
          </p:nvPr>
        </p:nvSpPr>
        <p:spPr/>
        <p:txBody>
          <a:bodyPr/>
          <a:p>
            <a:r>
              <a:rPr lang="en-CA"/>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73" name="PlaceHolder 2"/>
          <p:cNvSpPr>
            <a:spLocks noGrp="1"/>
          </p:cNvSpPr>
          <p:nvPr>
            <p:ph/>
          </p:nvPr>
        </p:nvSpPr>
        <p:spPr>
          <a:xfrm>
            <a:off x="628560" y="182556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74" name="PlaceHolder 3"/>
          <p:cNvSpPr>
            <a:spLocks noGrp="1"/>
          </p:cNvSpPr>
          <p:nvPr>
            <p:ph/>
          </p:nvPr>
        </p:nvSpPr>
        <p:spPr>
          <a:xfrm>
            <a:off x="4669920" y="182556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75" name="PlaceHolder 4"/>
          <p:cNvSpPr>
            <a:spLocks noGrp="1"/>
          </p:cNvSpPr>
          <p:nvPr>
            <p:ph/>
          </p:nvPr>
        </p:nvSpPr>
        <p:spPr>
          <a:xfrm>
            <a:off x="628560" y="409824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76" name="PlaceHolder 5"/>
          <p:cNvSpPr>
            <a:spLocks noGrp="1"/>
          </p:cNvSpPr>
          <p:nvPr>
            <p:ph/>
          </p:nvPr>
        </p:nvSpPr>
        <p:spPr>
          <a:xfrm>
            <a:off x="4669920" y="409824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C78C0B8D-8E91-4C12-919E-9A80C5E83ED3}" type="slidenum">
              <a:t>&lt;#&gt;</a:t>
            </a:fld>
          </a:p>
        </p:txBody>
      </p:sp>
      <p:sp>
        <p:nvSpPr>
          <p:cNvPr id="9" name="PlaceHolder 8"/>
          <p:cNvSpPr>
            <a:spLocks noGrp="1"/>
          </p:cNvSpPr>
          <p:nvPr>
            <p:ph type="dt" idx="4"/>
          </p:nvPr>
        </p:nvSpPr>
        <p:spPr/>
        <p:txBody>
          <a:bodyPr/>
          <a:p>
            <a:r>
              <a:rPr lang="en-CA"/>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78" name="PlaceHolder 2"/>
          <p:cNvSpPr>
            <a:spLocks noGrp="1"/>
          </p:cNvSpPr>
          <p:nvPr>
            <p:ph/>
          </p:nvPr>
        </p:nvSpPr>
        <p:spPr>
          <a:xfrm>
            <a:off x="628560" y="1825560"/>
            <a:ext cx="2539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79" name="PlaceHolder 3"/>
          <p:cNvSpPr>
            <a:spLocks noGrp="1"/>
          </p:cNvSpPr>
          <p:nvPr>
            <p:ph/>
          </p:nvPr>
        </p:nvSpPr>
        <p:spPr>
          <a:xfrm>
            <a:off x="3295080" y="1825560"/>
            <a:ext cx="2539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80" name="PlaceHolder 4"/>
          <p:cNvSpPr>
            <a:spLocks noGrp="1"/>
          </p:cNvSpPr>
          <p:nvPr>
            <p:ph/>
          </p:nvPr>
        </p:nvSpPr>
        <p:spPr>
          <a:xfrm>
            <a:off x="5961240" y="1825560"/>
            <a:ext cx="2539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81" name="PlaceHolder 5"/>
          <p:cNvSpPr>
            <a:spLocks noGrp="1"/>
          </p:cNvSpPr>
          <p:nvPr>
            <p:ph/>
          </p:nvPr>
        </p:nvSpPr>
        <p:spPr>
          <a:xfrm>
            <a:off x="628560" y="4098240"/>
            <a:ext cx="2539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82" name="PlaceHolder 6"/>
          <p:cNvSpPr>
            <a:spLocks noGrp="1"/>
          </p:cNvSpPr>
          <p:nvPr>
            <p:ph/>
          </p:nvPr>
        </p:nvSpPr>
        <p:spPr>
          <a:xfrm>
            <a:off x="3295080" y="4098240"/>
            <a:ext cx="2539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83" name="PlaceHolder 7"/>
          <p:cNvSpPr>
            <a:spLocks noGrp="1"/>
          </p:cNvSpPr>
          <p:nvPr>
            <p:ph/>
          </p:nvPr>
        </p:nvSpPr>
        <p:spPr>
          <a:xfrm>
            <a:off x="5961240" y="4098240"/>
            <a:ext cx="2539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48C539BF-9CFF-4398-A7E8-40C63EEB951C}" type="slidenum">
              <a:t>&lt;#&gt;</a:t>
            </a:fld>
          </a:p>
        </p:txBody>
      </p:sp>
      <p:sp>
        <p:nvSpPr>
          <p:cNvPr id="11" name="PlaceHolder 10"/>
          <p:cNvSpPr>
            <a:spLocks noGrp="1"/>
          </p:cNvSpPr>
          <p:nvPr>
            <p:ph type="dt" idx="4"/>
          </p:nvPr>
        </p:nvSpPr>
        <p:spPr/>
        <p:txBody>
          <a:bodyPr/>
          <a:p>
            <a:r>
              <a:rPr lang="en-CA"/>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9" name="PlaceHolder 2"/>
          <p:cNvSpPr>
            <a:spLocks noGrp="1"/>
          </p:cNvSpPr>
          <p:nvPr>
            <p:ph/>
          </p:nvPr>
        </p:nvSpPr>
        <p:spPr>
          <a:xfrm>
            <a:off x="628560" y="1825560"/>
            <a:ext cx="788652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51D94689-9256-445D-A53D-B039DE3C5FBD}" type="slidenum">
              <a:t>&lt;#&gt;</a:t>
            </a:fld>
          </a:p>
        </p:txBody>
      </p:sp>
      <p:sp>
        <p:nvSpPr>
          <p:cNvPr id="6" name="PlaceHolder 5"/>
          <p:cNvSpPr>
            <a:spLocks noGrp="1"/>
          </p:cNvSpPr>
          <p:nvPr>
            <p:ph type="dt" idx="1"/>
          </p:nvPr>
        </p:nvSpPr>
        <p:spPr/>
        <p:txBody>
          <a:bodyPr/>
          <a:p>
            <a:r>
              <a:rPr lang="en-CA"/>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11" name="PlaceHolder 2"/>
          <p:cNvSpPr>
            <a:spLocks noGrp="1"/>
          </p:cNvSpPr>
          <p:nvPr>
            <p:ph/>
          </p:nvPr>
        </p:nvSpPr>
        <p:spPr>
          <a:xfrm>
            <a:off x="628560" y="1825560"/>
            <a:ext cx="384840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12" name="PlaceHolder 3"/>
          <p:cNvSpPr>
            <a:spLocks noGrp="1"/>
          </p:cNvSpPr>
          <p:nvPr>
            <p:ph/>
          </p:nvPr>
        </p:nvSpPr>
        <p:spPr>
          <a:xfrm>
            <a:off x="4669920" y="1825560"/>
            <a:ext cx="384840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DC1AC08D-B5EB-490B-A4B6-88BE5D03B66A}" type="slidenum">
              <a:t>&lt;#&gt;</a:t>
            </a:fld>
          </a:p>
        </p:txBody>
      </p:sp>
      <p:sp>
        <p:nvSpPr>
          <p:cNvPr id="7" name="PlaceHolder 6"/>
          <p:cNvSpPr>
            <a:spLocks noGrp="1"/>
          </p:cNvSpPr>
          <p:nvPr>
            <p:ph type="dt" idx="1"/>
          </p:nvPr>
        </p:nvSpPr>
        <p:spPr/>
        <p:txBody>
          <a:bodyPr/>
          <a:p>
            <a:r>
              <a:rPr lang="en-CA"/>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986CCB76-696A-4027-A400-6E503C360FEE}" type="slidenum">
              <a:t>&lt;#&gt;</a:t>
            </a:fld>
          </a:p>
        </p:txBody>
      </p:sp>
      <p:sp>
        <p:nvSpPr>
          <p:cNvPr id="5" name="PlaceHolder 4"/>
          <p:cNvSpPr>
            <a:spLocks noGrp="1"/>
          </p:cNvSpPr>
          <p:nvPr>
            <p:ph type="dt" idx="1"/>
          </p:nvPr>
        </p:nvSpPr>
        <p:spPr/>
        <p:txBody>
          <a:bodyPr/>
          <a:p>
            <a:r>
              <a:rPr lang="en-CA"/>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593720" y="365040"/>
            <a:ext cx="6921000" cy="6144120"/>
          </a:xfrm>
          <a:prstGeom prst="rect">
            <a:avLst/>
          </a:prstGeom>
          <a:noFill/>
          <a:ln w="0">
            <a:noFill/>
          </a:ln>
        </p:spPr>
        <p:txBody>
          <a:bodyPr lIns="0" rIns="0" tIns="0" bIns="0" anchor="ctr">
            <a:noAutofit/>
          </a:bodyPr>
          <a:p>
            <a:pPr algn="ctr">
              <a:buNone/>
            </a:pPr>
            <a:endParaRPr b="0" lang="en-CA"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2EC1AD87-02D4-46D3-A691-C64FD9391CCD}" type="slidenum">
              <a:t>&lt;#&gt;</a:t>
            </a:fld>
          </a:p>
        </p:txBody>
      </p:sp>
      <p:sp>
        <p:nvSpPr>
          <p:cNvPr id="5" name="PlaceHolder 4"/>
          <p:cNvSpPr>
            <a:spLocks noGrp="1"/>
          </p:cNvSpPr>
          <p:nvPr>
            <p:ph type="dt" idx="1"/>
          </p:nvPr>
        </p:nvSpPr>
        <p:spPr/>
        <p:txBody>
          <a:bodyPr/>
          <a:p>
            <a:r>
              <a:rPr lang="en-CA"/>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16" name="PlaceHolder 2"/>
          <p:cNvSpPr>
            <a:spLocks noGrp="1"/>
          </p:cNvSpPr>
          <p:nvPr>
            <p:ph/>
          </p:nvPr>
        </p:nvSpPr>
        <p:spPr>
          <a:xfrm>
            <a:off x="628560" y="182556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17" name="PlaceHolder 3"/>
          <p:cNvSpPr>
            <a:spLocks noGrp="1"/>
          </p:cNvSpPr>
          <p:nvPr>
            <p:ph/>
          </p:nvPr>
        </p:nvSpPr>
        <p:spPr>
          <a:xfrm>
            <a:off x="4669920" y="1825560"/>
            <a:ext cx="384840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18" name="PlaceHolder 4"/>
          <p:cNvSpPr>
            <a:spLocks noGrp="1"/>
          </p:cNvSpPr>
          <p:nvPr>
            <p:ph/>
          </p:nvPr>
        </p:nvSpPr>
        <p:spPr>
          <a:xfrm>
            <a:off x="628560" y="409824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46F848A9-CD9A-468B-B1F0-CAAAC9539377}" type="slidenum">
              <a:t>&lt;#&gt;</a:t>
            </a:fld>
          </a:p>
        </p:txBody>
      </p:sp>
      <p:sp>
        <p:nvSpPr>
          <p:cNvPr id="8" name="PlaceHolder 7"/>
          <p:cNvSpPr>
            <a:spLocks noGrp="1"/>
          </p:cNvSpPr>
          <p:nvPr>
            <p:ph type="dt" idx="1"/>
          </p:nvPr>
        </p:nvSpPr>
        <p:spPr/>
        <p:txBody>
          <a:bodyPr/>
          <a:p>
            <a:r>
              <a:rPr lang="en-CA"/>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20" name="PlaceHolder 2"/>
          <p:cNvSpPr>
            <a:spLocks noGrp="1"/>
          </p:cNvSpPr>
          <p:nvPr>
            <p:ph/>
          </p:nvPr>
        </p:nvSpPr>
        <p:spPr>
          <a:xfrm>
            <a:off x="628560" y="1825560"/>
            <a:ext cx="384840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21" name="PlaceHolder 3"/>
          <p:cNvSpPr>
            <a:spLocks noGrp="1"/>
          </p:cNvSpPr>
          <p:nvPr>
            <p:ph/>
          </p:nvPr>
        </p:nvSpPr>
        <p:spPr>
          <a:xfrm>
            <a:off x="4669920" y="182556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22" name="PlaceHolder 4"/>
          <p:cNvSpPr>
            <a:spLocks noGrp="1"/>
          </p:cNvSpPr>
          <p:nvPr>
            <p:ph/>
          </p:nvPr>
        </p:nvSpPr>
        <p:spPr>
          <a:xfrm>
            <a:off x="4669920" y="409824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F79B01A7-C847-444D-AD8A-B2FD8CF9E10A}" type="slidenum">
              <a:t>&lt;#&gt;</a:t>
            </a:fld>
          </a:p>
        </p:txBody>
      </p:sp>
      <p:sp>
        <p:nvSpPr>
          <p:cNvPr id="8" name="PlaceHolder 7"/>
          <p:cNvSpPr>
            <a:spLocks noGrp="1"/>
          </p:cNvSpPr>
          <p:nvPr>
            <p:ph type="dt" idx="1"/>
          </p:nvPr>
        </p:nvSpPr>
        <p:spPr/>
        <p:txBody>
          <a:bodyPr/>
          <a:p>
            <a:r>
              <a:rPr lang="en-CA"/>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93720" y="365040"/>
            <a:ext cx="6921000" cy="1325160"/>
          </a:xfrm>
          <a:prstGeom prst="rect">
            <a:avLst/>
          </a:prstGeom>
          <a:noFill/>
          <a:ln w="0">
            <a:noFill/>
          </a:ln>
        </p:spPr>
        <p:txBody>
          <a:bodyPr lIns="0" rIns="0" tIns="0" bIns="0" anchor="ctr">
            <a:noAutofit/>
          </a:bodyPr>
          <a:p>
            <a:endParaRPr b="0" lang="en-US" sz="4400" spc="-1" strike="noStrike">
              <a:solidFill>
                <a:srgbClr val="000000"/>
              </a:solidFill>
              <a:latin typeface="Calibri"/>
            </a:endParaRPr>
          </a:p>
        </p:txBody>
      </p:sp>
      <p:sp>
        <p:nvSpPr>
          <p:cNvPr id="24" name="PlaceHolder 2"/>
          <p:cNvSpPr>
            <a:spLocks noGrp="1"/>
          </p:cNvSpPr>
          <p:nvPr>
            <p:ph/>
          </p:nvPr>
        </p:nvSpPr>
        <p:spPr>
          <a:xfrm>
            <a:off x="628560" y="182556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25" name="PlaceHolder 3"/>
          <p:cNvSpPr>
            <a:spLocks noGrp="1"/>
          </p:cNvSpPr>
          <p:nvPr>
            <p:ph/>
          </p:nvPr>
        </p:nvSpPr>
        <p:spPr>
          <a:xfrm>
            <a:off x="4669920" y="1825560"/>
            <a:ext cx="38484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26" name="PlaceHolder 4"/>
          <p:cNvSpPr>
            <a:spLocks noGrp="1"/>
          </p:cNvSpPr>
          <p:nvPr>
            <p:ph/>
          </p:nvPr>
        </p:nvSpPr>
        <p:spPr>
          <a:xfrm>
            <a:off x="628560" y="4098240"/>
            <a:ext cx="788652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97FD91B4-D90A-4D1C-B1AF-BB9703653EFA}" type="slidenum">
              <a:t>&lt;#&gt;</a:t>
            </a:fld>
          </a:p>
        </p:txBody>
      </p:sp>
      <p:sp>
        <p:nvSpPr>
          <p:cNvPr id="8" name="PlaceHolder 7"/>
          <p:cNvSpPr>
            <a:spLocks noGrp="1"/>
          </p:cNvSpPr>
          <p:nvPr>
            <p:ph type="dt" idx="1"/>
          </p:nvPr>
        </p:nvSpPr>
        <p:spPr/>
        <p:txBody>
          <a:bodyPr/>
          <a:p>
            <a:r>
              <a:rPr lang="en-CA"/>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pic>
        <p:nvPicPr>
          <p:cNvPr id="0" name="Picture 6" descr="A drawing of a person&#10;&#10;Description generated with high confidence"/>
          <p:cNvPicPr/>
          <p:nvPr/>
        </p:nvPicPr>
        <p:blipFill>
          <a:blip r:embed="rId2"/>
          <a:stretch/>
        </p:blipFill>
        <p:spPr>
          <a:xfrm>
            <a:off x="-250920" y="0"/>
            <a:ext cx="2057040" cy="1566360"/>
          </a:xfrm>
          <a:prstGeom prst="rect">
            <a:avLst/>
          </a:prstGeom>
          <a:ln w="0">
            <a:noFill/>
          </a:ln>
        </p:spPr>
      </p:pic>
      <p:sp>
        <p:nvSpPr>
          <p:cNvPr id="1" name="PlaceHolder 1"/>
          <p:cNvSpPr>
            <a:spLocks noGrp="1"/>
          </p:cNvSpPr>
          <p:nvPr>
            <p:ph type="title"/>
          </p:nvPr>
        </p:nvSpPr>
        <p:spPr>
          <a:xfrm>
            <a:off x="685800" y="1122480"/>
            <a:ext cx="7772040" cy="2387160"/>
          </a:xfrm>
          <a:prstGeom prst="rect">
            <a:avLst/>
          </a:prstGeom>
          <a:noFill/>
          <a:ln w="0">
            <a:noFill/>
          </a:ln>
        </p:spPr>
        <p:txBody>
          <a:bodyPr numCol="1" spcCol="0" anchor="b">
            <a:noAutofit/>
          </a:bodyPr>
          <a:p>
            <a:pPr algn="ctr">
              <a:lnSpc>
                <a:spcPct val="90000"/>
              </a:lnSpc>
              <a:buNone/>
            </a:pPr>
            <a:r>
              <a:rPr b="0" lang="en-US" sz="6000" spc="-1" strike="noStrike">
                <a:solidFill>
                  <a:srgbClr val="000000"/>
                </a:solidFill>
                <a:latin typeface="Calibri Light"/>
              </a:rPr>
              <a:t>Click to edit Master title style</a:t>
            </a:r>
            <a:endParaRPr b="0" lang="en-US" sz="6000" spc="-1" strike="noStrike">
              <a:solidFill>
                <a:srgbClr val="000000"/>
              </a:solidFill>
              <a:latin typeface="Calibri"/>
            </a:endParaRPr>
          </a:p>
        </p:txBody>
      </p:sp>
      <p:sp>
        <p:nvSpPr>
          <p:cNvPr id="2" name="PlaceHolder 2"/>
          <p:cNvSpPr>
            <a:spLocks noGrp="1"/>
          </p:cNvSpPr>
          <p:nvPr>
            <p:ph type="dt" idx="1"/>
          </p:nvPr>
        </p:nvSpPr>
        <p:spPr>
          <a:xfrm>
            <a:off x="628560" y="6356520"/>
            <a:ext cx="2057040" cy="364680"/>
          </a:xfrm>
          <a:prstGeom prst="rect">
            <a:avLst/>
          </a:prstGeom>
          <a:noFill/>
          <a:ln w="0">
            <a:noFill/>
          </a:ln>
        </p:spPr>
        <p:txBody>
          <a:bodyPr anchor="ctr">
            <a:noAutofit/>
          </a:bodyPr>
          <a:lstStyle>
            <a:lvl1pPr>
              <a:lnSpc>
                <a:spcPct val="100000"/>
              </a:lnSpc>
              <a:buNone/>
              <a:defRPr b="0" lang="en-US" sz="1200" spc="-1" strike="noStrike">
                <a:solidFill>
                  <a:srgbClr val="8b8b8b"/>
                </a:solidFill>
                <a:latin typeface="Calibri"/>
              </a:defRPr>
            </a:lvl1pPr>
          </a:lstStyle>
          <a:p>
            <a:pPr>
              <a:lnSpc>
                <a:spcPct val="100000"/>
              </a:lnSpc>
              <a:buNone/>
            </a:pPr>
            <a:r>
              <a:rPr b="0" lang="en-US" sz="1200" spc="-1" strike="noStrike">
                <a:solidFill>
                  <a:srgbClr val="8b8b8b"/>
                </a:solidFill>
                <a:latin typeface="Calibri"/>
              </a:rPr>
              <a:t>&lt;date/time&gt;</a:t>
            </a:r>
            <a:endParaRPr b="0" lang="en-CA" sz="1200" spc="-1" strike="noStrike">
              <a:latin typeface="Times New Roman"/>
            </a:endParaRPr>
          </a:p>
        </p:txBody>
      </p:sp>
      <p:sp>
        <p:nvSpPr>
          <p:cNvPr id="3" name="PlaceHolder 3"/>
          <p:cNvSpPr>
            <a:spLocks noGrp="1"/>
          </p:cNvSpPr>
          <p:nvPr>
            <p:ph type="ftr" idx="2"/>
          </p:nvPr>
        </p:nvSpPr>
        <p:spPr>
          <a:xfrm>
            <a:off x="3029040" y="6356520"/>
            <a:ext cx="3085920" cy="364680"/>
          </a:xfrm>
          <a:prstGeom prst="rect">
            <a:avLst/>
          </a:prstGeom>
          <a:noFill/>
          <a:ln w="0">
            <a:noFill/>
          </a:ln>
        </p:spPr>
        <p:txBody>
          <a:bodyPr anchor="ctr">
            <a:noAutofit/>
          </a:bodyPr>
          <a:lstStyle>
            <a:lvl1pPr algn="ctr">
              <a:buNone/>
              <a:defRPr b="0" lang="en-CA" sz="1400" spc="-1" strike="noStrike">
                <a:latin typeface="Times New Roman"/>
              </a:defRPr>
            </a:lvl1pPr>
          </a:lstStyle>
          <a:p>
            <a:pPr algn="ctr">
              <a:buNone/>
            </a:pPr>
            <a:r>
              <a:rPr b="0" lang="en-CA" sz="1400" spc="-1" strike="noStrike">
                <a:latin typeface="Times New Roman"/>
              </a:rPr>
              <a:t>&lt;footer&gt;</a:t>
            </a:r>
            <a:endParaRPr b="0" lang="en-CA" sz="1400" spc="-1" strike="noStrike">
              <a:latin typeface="Times New Roman"/>
            </a:endParaRPr>
          </a:p>
        </p:txBody>
      </p:sp>
      <p:sp>
        <p:nvSpPr>
          <p:cNvPr id="4" name="PlaceHolder 4"/>
          <p:cNvSpPr>
            <a:spLocks noGrp="1"/>
          </p:cNvSpPr>
          <p:nvPr>
            <p:ph type="sldNum" idx="3"/>
          </p:nvPr>
        </p:nvSpPr>
        <p:spPr>
          <a:xfrm>
            <a:off x="6458040" y="6356520"/>
            <a:ext cx="2057040" cy="364680"/>
          </a:xfrm>
          <a:prstGeom prst="rect">
            <a:avLst/>
          </a:prstGeom>
          <a:noFill/>
          <a:ln w="0">
            <a:noFill/>
          </a:ln>
        </p:spPr>
        <p:txBody>
          <a:bodyPr anchor="ctr">
            <a:noAutofit/>
          </a:bodyPr>
          <a:lstStyle>
            <a:lvl1pPr algn="r">
              <a:lnSpc>
                <a:spcPct val="100000"/>
              </a:lnSpc>
              <a:buNone/>
              <a:defRPr b="0" lang="en-US" sz="1200" spc="-1" strike="noStrike">
                <a:solidFill>
                  <a:srgbClr val="8b8b8b"/>
                </a:solidFill>
                <a:latin typeface="Calibri"/>
              </a:defRPr>
            </a:lvl1pPr>
          </a:lstStyle>
          <a:p>
            <a:pPr algn="r">
              <a:lnSpc>
                <a:spcPct val="100000"/>
              </a:lnSpc>
              <a:buNone/>
            </a:pPr>
            <a:fld id="{75C8C6A4-B349-4789-9C80-836052933B96}" type="slidenum">
              <a:rPr b="0" lang="en-US" sz="1200" spc="-1" strike="noStrike">
                <a:solidFill>
                  <a:srgbClr val="8b8b8b"/>
                </a:solidFill>
                <a:latin typeface="Calibri"/>
              </a:rPr>
              <a:t>&lt;number&gt;</a:t>
            </a:fld>
            <a:endParaRPr b="0" lang="en-CA" sz="1200" spc="-1" strike="noStrike">
              <a:latin typeface="Times New Roman"/>
            </a:endParaRPr>
          </a:p>
        </p:txBody>
      </p:sp>
      <p:sp>
        <p:nvSpPr>
          <p:cNvPr id="5"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6f8fc"/>
            </a:gs>
            <a:gs pos="100000">
              <a:srgbClr val="abc0e4"/>
            </a:gs>
          </a:gsLst>
          <a:lin ang="5400000"/>
        </a:gradFill>
      </p:bgPr>
    </p:bg>
    <p:spTree>
      <p:nvGrpSpPr>
        <p:cNvPr id="1" name=""/>
        <p:cNvGrpSpPr/>
        <p:nvPr/>
      </p:nvGrpSpPr>
      <p:grpSpPr>
        <a:xfrm>
          <a:off x="0" y="0"/>
          <a:ext cx="0" cy="0"/>
          <a:chOff x="0" y="0"/>
          <a:chExt cx="0" cy="0"/>
        </a:xfrm>
      </p:grpSpPr>
      <p:pic>
        <p:nvPicPr>
          <p:cNvPr id="42" name="Picture 6" descr="A drawing of a person&#10;&#10;Description generated with high confidence"/>
          <p:cNvPicPr/>
          <p:nvPr/>
        </p:nvPicPr>
        <p:blipFill>
          <a:blip r:embed="rId2"/>
          <a:stretch/>
        </p:blipFill>
        <p:spPr>
          <a:xfrm>
            <a:off x="-250920" y="0"/>
            <a:ext cx="2057040" cy="1566360"/>
          </a:xfrm>
          <a:prstGeom prst="rect">
            <a:avLst/>
          </a:prstGeom>
          <a:ln w="0">
            <a:noFill/>
          </a:ln>
        </p:spPr>
      </p:pic>
      <p:sp>
        <p:nvSpPr>
          <p:cNvPr id="43"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44" name="PlaceHolder 2"/>
          <p:cNvSpPr>
            <a:spLocks noGrp="1"/>
          </p:cNvSpPr>
          <p:nvPr>
            <p:ph type="body"/>
          </p:nvPr>
        </p:nvSpPr>
        <p:spPr>
          <a:xfrm>
            <a:off x="628560" y="1825560"/>
            <a:ext cx="7886520" cy="4350960"/>
          </a:xfrm>
          <a:prstGeom prst="rect">
            <a:avLst/>
          </a:prstGeom>
          <a:noFill/>
          <a:ln w="0">
            <a:noFill/>
          </a:ln>
        </p:spPr>
        <p:txBody>
          <a:bodyPr numCol="1" spcCol="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Edit Master text styles</a:t>
            </a:r>
            <a:endParaRPr b="0" lang="en-US"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60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60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60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45" name="PlaceHolder 3"/>
          <p:cNvSpPr>
            <a:spLocks noGrp="1"/>
          </p:cNvSpPr>
          <p:nvPr>
            <p:ph type="dt" idx="4"/>
          </p:nvPr>
        </p:nvSpPr>
        <p:spPr>
          <a:xfrm>
            <a:off x="628560" y="6356520"/>
            <a:ext cx="2057040" cy="364680"/>
          </a:xfrm>
          <a:prstGeom prst="rect">
            <a:avLst/>
          </a:prstGeom>
          <a:noFill/>
          <a:ln w="0">
            <a:noFill/>
          </a:ln>
        </p:spPr>
        <p:txBody>
          <a:bodyPr anchor="ctr">
            <a:noAutofit/>
          </a:bodyPr>
          <a:lstStyle>
            <a:lvl1pPr>
              <a:lnSpc>
                <a:spcPct val="100000"/>
              </a:lnSpc>
              <a:buNone/>
              <a:defRPr b="0" lang="en-US" sz="1200" spc="-1" strike="noStrike">
                <a:solidFill>
                  <a:srgbClr val="8b8b8b"/>
                </a:solidFill>
                <a:latin typeface="Calibri"/>
              </a:defRPr>
            </a:lvl1pPr>
          </a:lstStyle>
          <a:p>
            <a:pPr>
              <a:lnSpc>
                <a:spcPct val="100000"/>
              </a:lnSpc>
              <a:buNone/>
            </a:pPr>
            <a:r>
              <a:rPr b="0" lang="en-US" sz="1200" spc="-1" strike="noStrike">
                <a:solidFill>
                  <a:srgbClr val="8b8b8b"/>
                </a:solidFill>
                <a:latin typeface="Calibri"/>
              </a:rPr>
              <a:t>&lt;date/time&gt;</a:t>
            </a:r>
            <a:endParaRPr b="0" lang="en-CA" sz="1200" spc="-1" strike="noStrike">
              <a:latin typeface="Times New Roman"/>
            </a:endParaRPr>
          </a:p>
        </p:txBody>
      </p:sp>
      <p:sp>
        <p:nvSpPr>
          <p:cNvPr id="46" name="PlaceHolder 4"/>
          <p:cNvSpPr>
            <a:spLocks noGrp="1"/>
          </p:cNvSpPr>
          <p:nvPr>
            <p:ph type="ftr" idx="5"/>
          </p:nvPr>
        </p:nvSpPr>
        <p:spPr>
          <a:xfrm>
            <a:off x="3029040" y="6356520"/>
            <a:ext cx="3085920" cy="364680"/>
          </a:xfrm>
          <a:prstGeom prst="rect">
            <a:avLst/>
          </a:prstGeom>
          <a:noFill/>
          <a:ln w="0">
            <a:noFill/>
          </a:ln>
        </p:spPr>
        <p:txBody>
          <a:bodyPr anchor="ctr">
            <a:noAutofit/>
          </a:bodyPr>
          <a:lstStyle>
            <a:lvl1pPr algn="ctr">
              <a:buNone/>
              <a:defRPr b="0" lang="en-CA" sz="1400" spc="-1" strike="noStrike">
                <a:latin typeface="Times New Roman"/>
              </a:defRPr>
            </a:lvl1pPr>
          </a:lstStyle>
          <a:p>
            <a:pPr algn="ctr">
              <a:buNone/>
            </a:pPr>
            <a:r>
              <a:rPr b="0" lang="en-CA" sz="1400" spc="-1" strike="noStrike">
                <a:latin typeface="Times New Roman"/>
              </a:rPr>
              <a:t>&lt;footer&gt;</a:t>
            </a:r>
            <a:endParaRPr b="0" lang="en-CA" sz="1400" spc="-1" strike="noStrike">
              <a:latin typeface="Times New Roman"/>
            </a:endParaRPr>
          </a:p>
        </p:txBody>
      </p:sp>
      <p:sp>
        <p:nvSpPr>
          <p:cNvPr id="47" name="PlaceHolder 5"/>
          <p:cNvSpPr>
            <a:spLocks noGrp="1"/>
          </p:cNvSpPr>
          <p:nvPr>
            <p:ph type="sldNum" idx="6"/>
          </p:nvPr>
        </p:nvSpPr>
        <p:spPr>
          <a:xfrm>
            <a:off x="6458040" y="6356520"/>
            <a:ext cx="2057040" cy="364680"/>
          </a:xfrm>
          <a:prstGeom prst="rect">
            <a:avLst/>
          </a:prstGeom>
          <a:noFill/>
          <a:ln w="0">
            <a:noFill/>
          </a:ln>
        </p:spPr>
        <p:txBody>
          <a:bodyPr anchor="ctr">
            <a:noAutofit/>
          </a:bodyPr>
          <a:lstStyle>
            <a:lvl1pPr algn="r">
              <a:lnSpc>
                <a:spcPct val="100000"/>
              </a:lnSpc>
              <a:buNone/>
              <a:defRPr b="0" lang="en-US" sz="1200" spc="-1" strike="noStrike">
                <a:solidFill>
                  <a:srgbClr val="8b8b8b"/>
                </a:solidFill>
                <a:latin typeface="Calibri"/>
              </a:defRPr>
            </a:lvl1pPr>
          </a:lstStyle>
          <a:p>
            <a:pPr algn="r">
              <a:lnSpc>
                <a:spcPct val="100000"/>
              </a:lnSpc>
              <a:buNone/>
            </a:pPr>
            <a:fld id="{B7D6A567-9206-41C5-AC1F-F48051C19B5A}" type="slidenum">
              <a:rPr b="0" lang="en-US" sz="1200" spc="-1" strike="noStrike">
                <a:solidFill>
                  <a:srgbClr val="8b8b8b"/>
                </a:solidFill>
                <a:latin typeface="Calibri"/>
              </a:rPr>
              <a:t>&lt;number&gt;</a:t>
            </a:fld>
            <a:endParaRPr b="0" lang="en-CA"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Relationship Id="rId3" Type="http://schemas.openxmlformats.org/officeDocument/2006/relationships/notesSlide" Target="../notesSlides/notesSlide26.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Picture 4" descr="A picture containing sky, outdoor, person, grass&#10;&#10;Description generated with very high confidence"/>
          <p:cNvPicPr/>
          <p:nvPr/>
        </p:nvPicPr>
        <p:blipFill>
          <a:blip r:embed="rId1"/>
          <a:stretch/>
        </p:blipFill>
        <p:spPr>
          <a:xfrm>
            <a:off x="-20520" y="1712880"/>
            <a:ext cx="9164160" cy="5144760"/>
          </a:xfrm>
          <a:prstGeom prst="rect">
            <a:avLst/>
          </a:prstGeom>
          <a:ln w="0">
            <a:noFill/>
          </a:ln>
        </p:spPr>
      </p:pic>
      <p:sp>
        <p:nvSpPr>
          <p:cNvPr id="91" name="PlaceHolder 1"/>
          <p:cNvSpPr>
            <a:spLocks noGrp="1"/>
          </p:cNvSpPr>
          <p:nvPr>
            <p:ph type="title"/>
          </p:nvPr>
        </p:nvSpPr>
        <p:spPr>
          <a:xfrm>
            <a:off x="1263600" y="-538200"/>
            <a:ext cx="7772040" cy="2387160"/>
          </a:xfrm>
          <a:prstGeom prst="rect">
            <a:avLst/>
          </a:prstGeom>
          <a:noFill/>
          <a:ln w="0">
            <a:noFill/>
          </a:ln>
        </p:spPr>
        <p:txBody>
          <a:bodyPr numCol="1" spcCol="0" anchor="b">
            <a:noAutofit/>
          </a:bodyPr>
          <a:p>
            <a:pPr algn="ctr">
              <a:lnSpc>
                <a:spcPct val="90000"/>
              </a:lnSpc>
              <a:buNone/>
            </a:pPr>
            <a:r>
              <a:rPr b="0" lang="en-US" sz="6000" spc="-1" strike="noStrike">
                <a:solidFill>
                  <a:srgbClr val="000000"/>
                </a:solidFill>
                <a:latin typeface="Calibri Light"/>
              </a:rPr>
              <a:t>NDHQ Marksmanship Team - Kickoff</a:t>
            </a:r>
            <a:endParaRPr b="0" lang="en-US" sz="6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p:nvPr>
        </p:nvSpPr>
        <p:spPr>
          <a:xfrm>
            <a:off x="628560" y="1825560"/>
            <a:ext cx="7886520" cy="4350960"/>
          </a:xfrm>
          <a:prstGeom prst="rect">
            <a:avLst/>
          </a:prstGeom>
          <a:noFill/>
          <a:ln w="0">
            <a:noFill/>
          </a:ln>
        </p:spPr>
        <p:txBody>
          <a:bodyPr numCol="1" spcCol="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CQB matches are time based with penalties for inaccuracy, failure to reload tactically, failure to engage a target, failure to use cover, and minor safety infractions.</a:t>
            </a:r>
            <a:endParaRPr b="0" lang="en-US" sz="2800" spc="-1" strike="noStrike">
              <a:solidFill>
                <a:srgbClr val="000000"/>
              </a:solidFill>
              <a:latin typeface="Calibri"/>
            </a:endParaRPr>
          </a:p>
        </p:txBody>
      </p:sp>
      <p:pic>
        <p:nvPicPr>
          <p:cNvPr id="121" name="Picture 4" descr="A picture containing indoor, wall, sitting&#10;&#10;Description generated with high confidence"/>
          <p:cNvPicPr/>
          <p:nvPr/>
        </p:nvPicPr>
        <p:blipFill>
          <a:blip r:embed="rId1"/>
          <a:stretch/>
        </p:blipFill>
        <p:spPr>
          <a:xfrm>
            <a:off x="0" y="3814920"/>
            <a:ext cx="4674960" cy="3042720"/>
          </a:xfrm>
          <a:prstGeom prst="rect">
            <a:avLst/>
          </a:prstGeom>
          <a:ln w="0">
            <a:noFill/>
          </a:ln>
        </p:spPr>
      </p:pic>
      <p:pic>
        <p:nvPicPr>
          <p:cNvPr id="122" name="Picture 6" descr="A picture containing person, table&#10;&#10;Description generated with high confidence"/>
          <p:cNvPicPr/>
          <p:nvPr/>
        </p:nvPicPr>
        <p:blipFill>
          <a:blip r:embed="rId2"/>
          <a:stretch/>
        </p:blipFill>
        <p:spPr>
          <a:xfrm>
            <a:off x="4575240" y="3814920"/>
            <a:ext cx="4568400" cy="3042720"/>
          </a:xfrm>
          <a:prstGeom prst="rect">
            <a:avLst/>
          </a:prstGeom>
          <a:ln w="0">
            <a:noFill/>
          </a:ln>
        </p:spPr>
      </p:pic>
      <p:sp>
        <p:nvSpPr>
          <p:cNvPr id="123" name="PlaceHolder 2"/>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CAFSAC</a:t>
            </a:r>
            <a:br/>
            <a:r>
              <a:rPr b="0" lang="en-US" sz="2800" spc="-1" strike="noStrike">
                <a:solidFill>
                  <a:srgbClr val="000000"/>
                </a:solidFill>
                <a:latin typeface="Calibri Light"/>
              </a:rPr>
              <a:t>What is it?</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p:nvPr>
        </p:nvSpPr>
        <p:spPr>
          <a:xfrm>
            <a:off x="628560" y="1825560"/>
            <a:ext cx="7886520" cy="4350960"/>
          </a:xfrm>
          <a:prstGeom prst="rect">
            <a:avLst/>
          </a:prstGeom>
          <a:noFill/>
          <a:ln w="0">
            <a:noFill/>
          </a:ln>
        </p:spPr>
        <p:txBody>
          <a:bodyPr numCol="1" spcCol="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2 way range with Simunition and paintball turrets may be a CQB match.</a:t>
            </a:r>
            <a:endParaRPr b="0" lang="en-US" sz="2800" spc="-1" strike="noStrike">
              <a:solidFill>
                <a:srgbClr val="000000"/>
              </a:solidFill>
              <a:latin typeface="Calibri"/>
            </a:endParaRPr>
          </a:p>
        </p:txBody>
      </p:sp>
      <p:pic>
        <p:nvPicPr>
          <p:cNvPr id="125" name="Picture 5" descr="A building with a wooden fence&#10;&#10;Description generated with high confidence"/>
          <p:cNvPicPr/>
          <p:nvPr/>
        </p:nvPicPr>
        <p:blipFill>
          <a:blip r:embed="rId1"/>
          <a:stretch/>
        </p:blipFill>
        <p:spPr>
          <a:xfrm>
            <a:off x="797040" y="2589120"/>
            <a:ext cx="7549920" cy="5032080"/>
          </a:xfrm>
          <a:prstGeom prst="rect">
            <a:avLst/>
          </a:prstGeom>
          <a:ln w="0">
            <a:noFill/>
          </a:ln>
        </p:spPr>
      </p:pic>
      <p:sp>
        <p:nvSpPr>
          <p:cNvPr id="126" name="Straight Arrow Connector 4"/>
          <p:cNvSpPr/>
          <p:nvPr/>
        </p:nvSpPr>
        <p:spPr>
          <a:xfrm flipV="1">
            <a:off x="3784680" y="5014800"/>
            <a:ext cx="1434600" cy="1112400"/>
          </a:xfrm>
          <a:custGeom>
            <a:avLst/>
            <a:gdLst/>
            <a:ahLst/>
            <a:rect l="l" t="t" r="r" b="b"/>
            <a:pathLst>
              <a:path w="21600" h="21600">
                <a:moveTo>
                  <a:pt x="0" y="0"/>
                </a:moveTo>
                <a:lnTo>
                  <a:pt x="21600" y="21600"/>
                </a:lnTo>
              </a:path>
            </a:pathLst>
          </a:custGeom>
          <a:noFill/>
          <a:ln w="50800">
            <a:solidFill>
              <a:srgbClr val="ff0000"/>
            </a:solidFill>
            <a:tailEnd len="med" type="triangle" w="med"/>
          </a:ln>
        </p:spPr>
        <p:style>
          <a:lnRef idx="1">
            <a:schemeClr val="accent1"/>
          </a:lnRef>
          <a:fillRef idx="0">
            <a:schemeClr val="accent1"/>
          </a:fillRef>
          <a:effectRef idx="0">
            <a:schemeClr val="accent1"/>
          </a:effectRef>
          <a:fontRef idx="minor"/>
        </p:style>
      </p:sp>
      <p:sp>
        <p:nvSpPr>
          <p:cNvPr id="127" name="Content Placeholder 2"/>
          <p:cNvSpPr/>
          <p:nvPr/>
        </p:nvSpPr>
        <p:spPr>
          <a:xfrm>
            <a:off x="1460520" y="6227640"/>
            <a:ext cx="3104640" cy="579240"/>
          </a:xfrm>
          <a:prstGeom prst="rect">
            <a:avLst/>
          </a:prstGeom>
          <a:noFill/>
          <a:ln w="0">
            <a:noFill/>
          </a:ln>
        </p:spPr>
        <p:style>
          <a:lnRef idx="0"/>
          <a:fillRef idx="0"/>
          <a:effectRef idx="0"/>
          <a:fontRef idx="minor"/>
        </p:style>
        <p:txBody>
          <a:bodyPr lIns="90000" rIns="90000" tIns="45000" bIns="45000" anchor="t">
            <a:noAutofit/>
          </a:bodyPr>
          <a:p>
            <a:pPr marL="457200">
              <a:lnSpc>
                <a:spcPct val="90000"/>
              </a:lnSpc>
              <a:spcBef>
                <a:spcPts val="499"/>
              </a:spcBef>
              <a:buNone/>
            </a:pPr>
            <a:r>
              <a:rPr b="1" lang="en-US" sz="3400" spc="-1" strike="noStrike">
                <a:solidFill>
                  <a:srgbClr val="ff0000"/>
                </a:solidFill>
                <a:latin typeface="Calibri"/>
              </a:rPr>
              <a:t>Paintballs!!!!</a:t>
            </a:r>
            <a:endParaRPr b="0" lang="en-CA" sz="3400" spc="-1" strike="noStrike">
              <a:latin typeface="Arial"/>
            </a:endParaRPr>
          </a:p>
        </p:txBody>
      </p:sp>
      <p:sp>
        <p:nvSpPr>
          <p:cNvPr id="128" name="Straight Arrow Connector 7"/>
          <p:cNvSpPr/>
          <p:nvPr/>
        </p:nvSpPr>
        <p:spPr>
          <a:xfrm flipV="1">
            <a:off x="4354560" y="5014080"/>
            <a:ext cx="1887120" cy="1184040"/>
          </a:xfrm>
          <a:custGeom>
            <a:avLst/>
            <a:gdLst/>
            <a:ahLst/>
            <a:rect l="l" t="t" r="r" b="b"/>
            <a:pathLst>
              <a:path w="21600" h="21600">
                <a:moveTo>
                  <a:pt x="0" y="0"/>
                </a:moveTo>
                <a:lnTo>
                  <a:pt x="21600" y="21600"/>
                </a:lnTo>
              </a:path>
            </a:pathLst>
          </a:custGeom>
          <a:noFill/>
          <a:ln w="50800">
            <a:solidFill>
              <a:srgbClr val="ff0000"/>
            </a:solidFill>
            <a:tailEnd len="med" type="triangle" w="med"/>
          </a:ln>
        </p:spPr>
        <p:style>
          <a:lnRef idx="1">
            <a:schemeClr val="accent1"/>
          </a:lnRef>
          <a:fillRef idx="0">
            <a:schemeClr val="accent1"/>
          </a:fillRef>
          <a:effectRef idx="0">
            <a:schemeClr val="accent1"/>
          </a:effectRef>
          <a:fontRef idx="minor"/>
        </p:style>
      </p:sp>
      <p:sp>
        <p:nvSpPr>
          <p:cNvPr id="129" name="Straight Arrow Connector 10"/>
          <p:cNvSpPr/>
          <p:nvPr/>
        </p:nvSpPr>
        <p:spPr>
          <a:xfrm flipV="1">
            <a:off x="4502160" y="6149880"/>
            <a:ext cx="1491840" cy="342720"/>
          </a:xfrm>
          <a:custGeom>
            <a:avLst/>
            <a:gdLst/>
            <a:ahLst/>
            <a:rect l="l" t="t" r="r" b="b"/>
            <a:pathLst>
              <a:path w="21600" h="21600">
                <a:moveTo>
                  <a:pt x="0" y="0"/>
                </a:moveTo>
                <a:lnTo>
                  <a:pt x="21600" y="21600"/>
                </a:lnTo>
              </a:path>
            </a:pathLst>
          </a:custGeom>
          <a:noFill/>
          <a:ln w="50800">
            <a:solidFill>
              <a:srgbClr val="ff0000"/>
            </a:solidFill>
            <a:tailEnd len="med" type="triangle" w="med"/>
          </a:ln>
        </p:spPr>
        <p:style>
          <a:lnRef idx="1">
            <a:schemeClr val="accent1"/>
          </a:lnRef>
          <a:fillRef idx="0">
            <a:schemeClr val="accent1"/>
          </a:fillRef>
          <a:effectRef idx="0">
            <a:schemeClr val="accent1"/>
          </a:effectRef>
          <a:fontRef idx="minor"/>
        </p:style>
      </p:sp>
      <p:sp>
        <p:nvSpPr>
          <p:cNvPr id="130" name="PlaceHolder 2"/>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CAFSAC</a:t>
            </a:r>
            <a:br/>
            <a:r>
              <a:rPr b="0" lang="en-US" sz="2800" spc="-1" strike="noStrike">
                <a:solidFill>
                  <a:srgbClr val="000000"/>
                </a:solidFill>
                <a:latin typeface="Calibri Light"/>
              </a:rPr>
              <a:t>What is it?</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CA" sz="4400" spc="-1" strike="noStrike">
                <a:solidFill>
                  <a:srgbClr val="000000"/>
                </a:solidFill>
                <a:latin typeface="Calibri Light"/>
              </a:rPr>
              <a:t>International Competitions</a:t>
            </a:r>
            <a:endParaRPr b="0" lang="en-US" sz="4400" spc="-1" strike="noStrike">
              <a:solidFill>
                <a:srgbClr val="000000"/>
              </a:solidFill>
              <a:latin typeface="Calibri"/>
            </a:endParaRPr>
          </a:p>
        </p:txBody>
      </p:sp>
      <p:sp>
        <p:nvSpPr>
          <p:cNvPr id="132" name="PlaceHolder 2"/>
          <p:cNvSpPr>
            <a:spLocks noGrp="1"/>
          </p:cNvSpPr>
          <p:nvPr>
            <p:ph/>
          </p:nvPr>
        </p:nvSpPr>
        <p:spPr>
          <a:xfrm>
            <a:off x="149040" y="1659960"/>
            <a:ext cx="8616960" cy="5197680"/>
          </a:xfrm>
          <a:prstGeom prst="rect">
            <a:avLst/>
          </a:prstGeom>
          <a:noFill/>
          <a:ln w="0">
            <a:noFill/>
          </a:ln>
        </p:spPr>
        <p:txBody>
          <a:bodyPr numCol="1" spcCol="0" anchor="t">
            <a:normAutofit fontScale="88000"/>
          </a:bodyPr>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The results from CAFSAC may determine which CAF members will be selected to join the CAF Combat Shooting Teams the following year in three international shooting competitions.</a:t>
            </a:r>
            <a:br/>
            <a:r>
              <a:rPr b="0" lang="en-CA" sz="2800" spc="-1" strike="noStrike">
                <a:solidFill>
                  <a:srgbClr val="000000"/>
                </a:solidFill>
                <a:latin typeface="Calibri"/>
              </a:rPr>
              <a:t> </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u="sng">
                <a:solidFill>
                  <a:srgbClr val="000000"/>
                </a:solidFill>
                <a:uFillTx/>
                <a:latin typeface="Calibri"/>
              </a:rPr>
              <a:t>AFSAM</a:t>
            </a:r>
            <a:r>
              <a:rPr b="0" lang="en-CA" sz="2800" spc="-1" strike="noStrike">
                <a:solidFill>
                  <a:srgbClr val="000000"/>
                </a:solidFill>
                <a:latin typeface="Calibri"/>
              </a:rPr>
              <a:t> (Armed Forces Skill At Arms Meeting). Held each year at the National Guard Marksmanship training center in Little Rock Arkansas. Chosen from the top combined rifle/pistol shooters.</a:t>
            </a:r>
            <a:br/>
            <a:r>
              <a:rPr b="0" lang="en-CA" sz="2800" spc="-1" strike="noStrike">
                <a:solidFill>
                  <a:srgbClr val="000000"/>
                </a:solidFill>
                <a:latin typeface="Calibri"/>
              </a:rPr>
              <a:t> </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u="sng">
                <a:solidFill>
                  <a:srgbClr val="000000"/>
                </a:solidFill>
                <a:uFillTx/>
                <a:latin typeface="Calibri"/>
              </a:rPr>
              <a:t>AASAM</a:t>
            </a:r>
            <a:r>
              <a:rPr b="0" lang="en-CA" sz="2800" spc="-1" strike="noStrike">
                <a:solidFill>
                  <a:srgbClr val="000000"/>
                </a:solidFill>
                <a:latin typeface="Calibri"/>
              </a:rPr>
              <a:t> (Australian Army Skill at Arms Meeting). Selected from top C9 team and the rest from CASAM.</a:t>
            </a:r>
            <a:br/>
            <a:r>
              <a:rPr b="0" lang="en-CA" sz="2800" spc="-1" strike="noStrike">
                <a:solidFill>
                  <a:srgbClr val="000000"/>
                </a:solidFill>
                <a:latin typeface="Calibri"/>
              </a:rPr>
              <a:t> </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u="sng">
                <a:solidFill>
                  <a:srgbClr val="000000"/>
                </a:solidFill>
                <a:uFillTx/>
                <a:latin typeface="Calibri"/>
              </a:rPr>
              <a:t>Bisley</a:t>
            </a:r>
            <a:r>
              <a:rPr b="0" lang="en-CA" sz="2800" spc="-1" strike="noStrike">
                <a:solidFill>
                  <a:srgbClr val="000000"/>
                </a:solidFill>
                <a:latin typeface="Calibri"/>
              </a:rPr>
              <a:t>, Held in the UK. CAF sends two teams one reserve, one regular force. Members are selected from matches 11-15 in service rifle.</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Marksmanship Principles</a:t>
            </a:r>
            <a:endParaRPr b="0" lang="en-US" sz="4400" spc="-1" strike="noStrike">
              <a:solidFill>
                <a:srgbClr val="000000"/>
              </a:solidFill>
              <a:latin typeface="Calibri"/>
            </a:endParaRPr>
          </a:p>
        </p:txBody>
      </p:sp>
      <p:sp>
        <p:nvSpPr>
          <p:cNvPr id="134" name="PlaceHolder 2"/>
          <p:cNvSpPr>
            <a:spLocks noGrp="1"/>
          </p:cNvSpPr>
          <p:nvPr>
            <p:ph/>
          </p:nvPr>
        </p:nvSpPr>
        <p:spPr>
          <a:xfrm>
            <a:off x="628560" y="1825560"/>
            <a:ext cx="7886520" cy="4350960"/>
          </a:xfrm>
          <a:prstGeom prst="rect">
            <a:avLst/>
          </a:prstGeom>
          <a:noFill/>
          <a:ln w="0">
            <a:noFill/>
          </a:ln>
        </p:spPr>
        <p:txBody>
          <a:bodyPr numCol="1" spcCol="0" anchor="t">
            <a:normAutofit/>
          </a:bodyPr>
          <a:p>
            <a:pPr>
              <a:lnSpc>
                <a:spcPct val="90000"/>
              </a:lnSpc>
              <a:spcBef>
                <a:spcPts val="1001"/>
              </a:spcBef>
              <a:buNone/>
              <a:tabLst>
                <a:tab algn="l" pos="0"/>
              </a:tabLst>
            </a:pPr>
            <a:r>
              <a:rPr b="1" lang="en-US" sz="3600" spc="-1" strike="noStrike">
                <a:solidFill>
                  <a:srgbClr val="000000"/>
                </a:solidFill>
                <a:latin typeface="Calibri"/>
              </a:rPr>
              <a:t>2 Components:</a:t>
            </a:r>
            <a:endParaRPr b="0" lang="en-US" sz="3600" spc="-1" strike="noStrike">
              <a:solidFill>
                <a:srgbClr val="000000"/>
              </a:solidFill>
              <a:latin typeface="Calibri"/>
            </a:endParaRPr>
          </a:p>
          <a:p>
            <a:pPr marL="228600" indent="-228600">
              <a:lnSpc>
                <a:spcPct val="90000"/>
              </a:lnSpc>
              <a:spcBef>
                <a:spcPts val="1001"/>
              </a:spcBef>
              <a:buClr>
                <a:srgbClr val="000000"/>
              </a:buClr>
              <a:buFont typeface="Arial"/>
              <a:buChar char="•"/>
              <a:tabLst>
                <a:tab algn="l" pos="0"/>
              </a:tabLst>
            </a:pPr>
            <a:r>
              <a:rPr b="0" lang="en-US" sz="2800" spc="-1" strike="noStrike">
                <a:solidFill>
                  <a:srgbClr val="000000"/>
                </a:solidFill>
                <a:latin typeface="Calibri"/>
              </a:rPr>
              <a:t>The Science</a:t>
            </a:r>
            <a:endParaRPr b="0" lang="en-US" sz="2800" spc="-1" strike="noStrike">
              <a:solidFill>
                <a:srgbClr val="000000"/>
              </a:solidFill>
              <a:latin typeface="Calibri"/>
            </a:endParaRPr>
          </a:p>
          <a:p>
            <a:pPr>
              <a:lnSpc>
                <a:spcPct val="90000"/>
              </a:lnSpc>
              <a:spcBef>
                <a:spcPts val="1001"/>
              </a:spcBef>
              <a:buNone/>
              <a:tabLst>
                <a:tab algn="l" pos="0"/>
              </a:tabLst>
            </a:pPr>
            <a:endParaRPr b="0" lang="en-US" sz="2800" spc="-1" strike="noStrike">
              <a:solidFill>
                <a:srgbClr val="000000"/>
              </a:solidFill>
              <a:latin typeface="Calibri"/>
            </a:endParaRPr>
          </a:p>
          <a:p>
            <a:pPr>
              <a:lnSpc>
                <a:spcPct val="90000"/>
              </a:lnSpc>
              <a:spcBef>
                <a:spcPts val="1001"/>
              </a:spcBef>
              <a:buNone/>
              <a:tabLst>
                <a:tab algn="l" pos="0"/>
              </a:tabLst>
            </a:pPr>
            <a:endParaRPr b="0" lang="en-US" sz="2800" spc="-1" strike="noStrike">
              <a:solidFill>
                <a:srgbClr val="000000"/>
              </a:solidFill>
              <a:latin typeface="Calibri"/>
            </a:endParaRPr>
          </a:p>
          <a:p>
            <a:pPr>
              <a:lnSpc>
                <a:spcPct val="90000"/>
              </a:lnSpc>
              <a:spcBef>
                <a:spcPts val="1001"/>
              </a:spcBef>
              <a:buNone/>
              <a:tabLst>
                <a:tab algn="l" pos="0"/>
              </a:tabLst>
            </a:pPr>
            <a:endParaRPr b="0" lang="en-US" sz="2800" spc="-1" strike="noStrike">
              <a:solidFill>
                <a:srgbClr val="000000"/>
              </a:solidFill>
              <a:latin typeface="Calibri"/>
            </a:endParaRPr>
          </a:p>
          <a:p>
            <a:pPr>
              <a:lnSpc>
                <a:spcPct val="90000"/>
              </a:lnSpc>
              <a:spcBef>
                <a:spcPts val="1001"/>
              </a:spcBef>
              <a:buNone/>
              <a:tabLst>
                <a:tab algn="l" pos="0"/>
              </a:tabLst>
            </a:pP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tabLst>
                <a:tab algn="l" pos="0"/>
              </a:tabLst>
            </a:pPr>
            <a:r>
              <a:rPr b="0" lang="en-US" sz="2800" spc="-1" strike="noStrike">
                <a:solidFill>
                  <a:srgbClr val="000000"/>
                </a:solidFill>
                <a:latin typeface="Calibri"/>
              </a:rPr>
              <a:t>The Skill</a:t>
            </a:r>
            <a:endParaRPr b="0" lang="en-US" sz="2800" spc="-1" strike="noStrike">
              <a:solidFill>
                <a:srgbClr val="000000"/>
              </a:solidFill>
              <a:latin typeface="Calibri"/>
            </a:endParaRPr>
          </a:p>
        </p:txBody>
      </p:sp>
      <p:pic>
        <p:nvPicPr>
          <p:cNvPr id="135" name="Picture 4" descr="A close up of a device&#10;&#10;Description generated with high confidence"/>
          <p:cNvPicPr/>
          <p:nvPr/>
        </p:nvPicPr>
        <p:blipFill>
          <a:blip r:embed="rId1"/>
          <a:stretch/>
        </p:blipFill>
        <p:spPr>
          <a:xfrm>
            <a:off x="2886120" y="2425680"/>
            <a:ext cx="4762080" cy="1380600"/>
          </a:xfrm>
          <a:prstGeom prst="rect">
            <a:avLst/>
          </a:prstGeom>
          <a:ln w="0">
            <a:noFill/>
          </a:ln>
        </p:spPr>
      </p:pic>
      <p:pic>
        <p:nvPicPr>
          <p:cNvPr id="136" name="Picture 6" descr="A person in a military uniform standing in front of a gun&#10;&#10;Description generated with high confidence"/>
          <p:cNvPicPr/>
          <p:nvPr/>
        </p:nvPicPr>
        <p:blipFill>
          <a:blip r:embed="rId2"/>
          <a:stretch/>
        </p:blipFill>
        <p:spPr>
          <a:xfrm>
            <a:off x="2444760" y="4124160"/>
            <a:ext cx="6257520" cy="25016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Marksmanship Principles</a:t>
            </a:r>
            <a:br/>
            <a:r>
              <a:rPr b="0" lang="en-US" sz="4400" spc="-1" strike="noStrike">
                <a:solidFill>
                  <a:srgbClr val="000000"/>
                </a:solidFill>
                <a:latin typeface="Calibri Light"/>
              </a:rPr>
              <a:t>	</a:t>
            </a:r>
            <a:r>
              <a:rPr b="0" lang="en-US" sz="3200" spc="-1" strike="noStrike">
                <a:solidFill>
                  <a:srgbClr val="000000"/>
                </a:solidFill>
                <a:latin typeface="Calibri Light"/>
              </a:rPr>
              <a:t>The Skill</a:t>
            </a:r>
            <a:endParaRPr b="0" lang="en-US" sz="3200" spc="-1" strike="noStrike">
              <a:solidFill>
                <a:srgbClr val="000000"/>
              </a:solidFill>
              <a:latin typeface="Calibri"/>
            </a:endParaRPr>
          </a:p>
        </p:txBody>
      </p:sp>
      <p:sp>
        <p:nvSpPr>
          <p:cNvPr id="138" name="PlaceHolder 2"/>
          <p:cNvSpPr>
            <a:spLocks noGrp="1"/>
          </p:cNvSpPr>
          <p:nvPr>
            <p:ph/>
          </p:nvPr>
        </p:nvSpPr>
        <p:spPr>
          <a:xfrm>
            <a:off x="234720" y="1825560"/>
            <a:ext cx="8280000" cy="4350960"/>
          </a:xfrm>
          <a:prstGeom prst="rect">
            <a:avLst/>
          </a:prstGeom>
          <a:noFill/>
          <a:ln w="0">
            <a:noFill/>
          </a:ln>
        </p:spPr>
        <p:txBody>
          <a:bodyPr numCol="1" spcCol="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5 Key elements</a:t>
            </a:r>
            <a:endParaRPr b="0" lang="en-US"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Breathing</a:t>
            </a:r>
            <a:endParaRPr b="0" lang="en-US"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Trigger Control</a:t>
            </a:r>
            <a:endParaRPr b="0" lang="en-US"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Position</a:t>
            </a:r>
            <a:endParaRPr b="0" lang="en-US"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Point of Aim</a:t>
            </a:r>
            <a:endParaRPr b="0" lang="en-US"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Knowledge</a:t>
            </a:r>
            <a:endParaRPr b="0" lang="en-US" sz="2400" spc="-1" strike="noStrike">
              <a:solidFill>
                <a:srgbClr val="000000"/>
              </a:solidFill>
              <a:latin typeface="Calibri"/>
            </a:endParaRPr>
          </a:p>
        </p:txBody>
      </p:sp>
      <p:pic>
        <p:nvPicPr>
          <p:cNvPr id="139" name="Picture 4" descr="A group of people in a field&#10;&#10;Description generated with very high confidence"/>
          <p:cNvPicPr/>
          <p:nvPr/>
        </p:nvPicPr>
        <p:blipFill>
          <a:blip r:embed="rId1"/>
          <a:stretch/>
        </p:blipFill>
        <p:spPr>
          <a:xfrm>
            <a:off x="3274920" y="2585880"/>
            <a:ext cx="5868720" cy="390636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Marksmanship Principles</a:t>
            </a:r>
            <a:br/>
            <a:r>
              <a:rPr b="0" lang="en-US" sz="4400" spc="-1" strike="noStrike">
                <a:solidFill>
                  <a:srgbClr val="000000"/>
                </a:solidFill>
                <a:latin typeface="Calibri Light"/>
              </a:rPr>
              <a:t>	</a:t>
            </a:r>
            <a:r>
              <a:rPr b="0" lang="en-US" sz="3200" spc="-1" strike="noStrike">
                <a:solidFill>
                  <a:srgbClr val="000000"/>
                </a:solidFill>
                <a:latin typeface="Calibri Light"/>
              </a:rPr>
              <a:t>The Skill</a:t>
            </a:r>
            <a:endParaRPr b="0" lang="en-US" sz="3200" spc="-1" strike="noStrike">
              <a:solidFill>
                <a:srgbClr val="000000"/>
              </a:solidFill>
              <a:latin typeface="Calibri"/>
            </a:endParaRPr>
          </a:p>
        </p:txBody>
      </p:sp>
      <p:sp>
        <p:nvSpPr>
          <p:cNvPr id="141" name="PlaceHolder 2"/>
          <p:cNvSpPr>
            <a:spLocks noGrp="1"/>
          </p:cNvSpPr>
          <p:nvPr>
            <p:ph/>
          </p:nvPr>
        </p:nvSpPr>
        <p:spPr>
          <a:xfrm>
            <a:off x="628560" y="1825560"/>
            <a:ext cx="7886520" cy="4350960"/>
          </a:xfrm>
          <a:prstGeom prst="rect">
            <a:avLst/>
          </a:prstGeom>
          <a:noFill/>
          <a:ln w="0">
            <a:noFill/>
          </a:ln>
        </p:spPr>
        <p:txBody>
          <a:bodyPr numCol="1" spcCol="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Position</a:t>
            </a:r>
            <a:endParaRPr b="0" lang="en-US"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Probably the second most important skill!</a:t>
            </a:r>
            <a:endParaRPr b="0" lang="en-US"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A good position is necessary for </a:t>
            </a:r>
            <a:r>
              <a:rPr b="0" lang="en-US" sz="2400" spc="-1" strike="noStrike">
                <a:solidFill>
                  <a:srgbClr val="ff0000"/>
                </a:solidFill>
                <a:latin typeface="Calibri"/>
              </a:rPr>
              <a:t>Precision</a:t>
            </a:r>
            <a:r>
              <a:rPr b="0" lang="en-US" sz="2400" spc="-1" strike="noStrike">
                <a:solidFill>
                  <a:srgbClr val="000000"/>
                </a:solidFill>
                <a:latin typeface="Calibri"/>
              </a:rPr>
              <a:t> – Stability and relaxed body significantly reduce uncertainty.</a:t>
            </a:r>
            <a:endParaRPr b="0" lang="en-US"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Requires flexibility and endurance developed over training season.</a:t>
            </a:r>
            <a:endParaRPr b="0" lang="en-US" sz="2400" spc="-1" strike="noStrike">
              <a:solidFill>
                <a:srgbClr val="000000"/>
              </a:solidFill>
              <a:latin typeface="Calibri"/>
            </a:endParaRPr>
          </a:p>
        </p:txBody>
      </p:sp>
      <p:pic>
        <p:nvPicPr>
          <p:cNvPr id="142" name="Picture 3" descr="A person in a military uniform standing in front of a gun&#10;&#10;Description generated with high confidence"/>
          <p:cNvPicPr/>
          <p:nvPr/>
        </p:nvPicPr>
        <p:blipFill>
          <a:blip r:embed="rId1"/>
          <a:srcRect l="39584" t="0" r="0" b="0"/>
          <a:stretch/>
        </p:blipFill>
        <p:spPr>
          <a:xfrm>
            <a:off x="4478400" y="4343400"/>
            <a:ext cx="3779640" cy="2503080"/>
          </a:xfrm>
          <a:prstGeom prst="rect">
            <a:avLst/>
          </a:prstGeom>
          <a:ln w="0">
            <a:noFill/>
          </a:ln>
        </p:spPr>
      </p:pic>
      <p:pic>
        <p:nvPicPr>
          <p:cNvPr id="143" name="Picture 5" descr="A person in a green field&#10;&#10;Description generated with very high confidence"/>
          <p:cNvPicPr/>
          <p:nvPr/>
        </p:nvPicPr>
        <p:blipFill>
          <a:blip r:embed="rId2"/>
          <a:srcRect l="10559" t="0" r="32677" b="0"/>
          <a:stretch/>
        </p:blipFill>
        <p:spPr>
          <a:xfrm>
            <a:off x="1090440" y="4129200"/>
            <a:ext cx="2328480" cy="27284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Marksmanship Principles</a:t>
            </a:r>
            <a:br/>
            <a:r>
              <a:rPr b="0" lang="en-US" sz="4400" spc="-1" strike="noStrike">
                <a:solidFill>
                  <a:srgbClr val="000000"/>
                </a:solidFill>
                <a:latin typeface="Calibri Light"/>
              </a:rPr>
              <a:t>	</a:t>
            </a:r>
            <a:r>
              <a:rPr b="0" lang="en-US" sz="3200" spc="-1" strike="noStrike">
                <a:solidFill>
                  <a:srgbClr val="000000"/>
                </a:solidFill>
                <a:latin typeface="Calibri Light"/>
              </a:rPr>
              <a:t>The Skill</a:t>
            </a:r>
            <a:endParaRPr b="0" lang="en-US" sz="3200" spc="-1" strike="noStrike">
              <a:solidFill>
                <a:srgbClr val="000000"/>
              </a:solidFill>
              <a:latin typeface="Calibri"/>
            </a:endParaRPr>
          </a:p>
        </p:txBody>
      </p:sp>
      <p:sp>
        <p:nvSpPr>
          <p:cNvPr id="145" name="PlaceHolder 2"/>
          <p:cNvSpPr>
            <a:spLocks noGrp="1"/>
          </p:cNvSpPr>
          <p:nvPr>
            <p:ph/>
          </p:nvPr>
        </p:nvSpPr>
        <p:spPr>
          <a:xfrm>
            <a:off x="628560" y="1825560"/>
            <a:ext cx="7886520" cy="4350960"/>
          </a:xfrm>
          <a:prstGeom prst="rect">
            <a:avLst/>
          </a:prstGeom>
          <a:noFill/>
          <a:ln w="0">
            <a:noFill/>
          </a:ln>
        </p:spPr>
        <p:txBody>
          <a:bodyPr numCol="1" spcCol="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Knowledge</a:t>
            </a:r>
            <a:endParaRPr b="0" lang="en-US"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CAFSAC range instructions, words of command are minimal.</a:t>
            </a:r>
            <a:endParaRPr b="0" lang="en-US"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Each competitor is obliged to know each stage of each match ahead of time.</a:t>
            </a:r>
            <a:endParaRPr b="0" lang="en-US"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Only instruction: “Match X, Load, Ready. Watch and Shoot”.</a:t>
            </a:r>
            <a:endParaRPr b="0" lang="en-US"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US" sz="2400" spc="-1" strike="noStrike">
                <a:solidFill>
                  <a:srgbClr val="000000"/>
                </a:solidFill>
                <a:latin typeface="Calibri"/>
              </a:rPr>
              <a:t>Mental </a:t>
            </a:r>
            <a:r>
              <a:rPr b="0" lang="en-US" sz="2400" spc="-1" strike="noStrike">
                <a:solidFill>
                  <a:srgbClr val="ff0000"/>
                </a:solidFill>
                <a:latin typeface="Calibri"/>
              </a:rPr>
              <a:t>Mantra</a:t>
            </a:r>
            <a:r>
              <a:rPr b="0" lang="en-US" sz="2400" spc="-1" strike="noStrike">
                <a:solidFill>
                  <a:srgbClr val="000000"/>
                </a:solidFill>
                <a:latin typeface="Calibri"/>
              </a:rPr>
              <a:t> prior to each stage:</a:t>
            </a:r>
            <a:endParaRPr b="0" lang="en-US" sz="2400" spc="-1" strike="noStrike">
              <a:solidFill>
                <a:srgbClr val="000000"/>
              </a:solidFill>
              <a:latin typeface="Calibri"/>
            </a:endParaRPr>
          </a:p>
          <a:p>
            <a:pPr lvl="2" marL="1143000" indent="-228600">
              <a:lnSpc>
                <a:spcPct val="90000"/>
              </a:lnSpc>
              <a:spcBef>
                <a:spcPts val="499"/>
              </a:spcBef>
              <a:buClr>
                <a:srgbClr val="ff0000"/>
              </a:buClr>
              <a:buFont typeface="Arial"/>
              <a:buChar char="•"/>
            </a:pPr>
            <a:r>
              <a:rPr b="1" lang="en-US" sz="2800" spc="-1" strike="noStrike">
                <a:solidFill>
                  <a:srgbClr val="ff0000"/>
                </a:solidFill>
                <a:latin typeface="Calibri"/>
              </a:rPr>
              <a:t>Safety, Sights, Wind, Prepare to move.</a:t>
            </a:r>
            <a:endParaRPr b="0" lang="en-US" sz="2800" spc="-1" strike="noStrike">
              <a:solidFill>
                <a:srgbClr val="000000"/>
              </a:solidFill>
              <a:latin typeface="Calibri"/>
            </a:endParaRPr>
          </a:p>
          <a:p>
            <a:pPr>
              <a:lnSpc>
                <a:spcPct val="90000"/>
              </a:lnSpc>
              <a:spcBef>
                <a:spcPts val="1417"/>
              </a:spcBef>
              <a:buNone/>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Marksmanship Principles</a:t>
            </a:r>
            <a:br/>
            <a:r>
              <a:rPr b="0" lang="en-US" sz="4400" spc="-1" strike="noStrike">
                <a:solidFill>
                  <a:srgbClr val="000000"/>
                </a:solidFill>
                <a:latin typeface="Calibri Light"/>
              </a:rPr>
              <a:t>	</a:t>
            </a:r>
            <a:r>
              <a:rPr b="0" lang="en-US" sz="3200" spc="-1" strike="noStrike">
                <a:solidFill>
                  <a:srgbClr val="000000"/>
                </a:solidFill>
                <a:latin typeface="Calibri Light"/>
              </a:rPr>
              <a:t>The Skill</a:t>
            </a:r>
            <a:endParaRPr b="0" lang="en-US" sz="3200" spc="-1" strike="noStrike">
              <a:solidFill>
                <a:srgbClr val="000000"/>
              </a:solidFill>
              <a:latin typeface="Calibri"/>
            </a:endParaRPr>
          </a:p>
        </p:txBody>
      </p:sp>
      <p:sp>
        <p:nvSpPr>
          <p:cNvPr id="147" name="PlaceHolder 2"/>
          <p:cNvSpPr>
            <a:spLocks noGrp="1"/>
          </p:cNvSpPr>
          <p:nvPr>
            <p:ph/>
          </p:nvPr>
        </p:nvSpPr>
        <p:spPr>
          <a:xfrm>
            <a:off x="628560" y="1825560"/>
            <a:ext cx="3943080" cy="5032080"/>
          </a:xfrm>
          <a:prstGeom prst="rect">
            <a:avLst/>
          </a:prstGeom>
          <a:noFill/>
          <a:ln w="0">
            <a:noFill/>
          </a:ln>
        </p:spPr>
        <p:txBody>
          <a:bodyPr numCol="1" spcCol="0" anchor="t">
            <a:normAutofit fontScale="94000"/>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Knowledge Cont’d</a:t>
            </a:r>
            <a:endParaRPr b="0" lang="en-US" sz="2800" spc="-1" strike="noStrike">
              <a:solidFill>
                <a:srgbClr val="000000"/>
              </a:solidFill>
              <a:latin typeface="Calibri"/>
            </a:endParaRPr>
          </a:p>
          <a:p>
            <a:pPr lvl="1" marL="685800" indent="-228600">
              <a:lnSpc>
                <a:spcPct val="90000"/>
              </a:lnSpc>
              <a:spcBef>
                <a:spcPts val="499"/>
              </a:spcBef>
              <a:buClr>
                <a:srgbClr val="ff0000"/>
              </a:buClr>
              <a:buFont typeface="Arial"/>
              <a:buChar char="•"/>
            </a:pPr>
            <a:r>
              <a:rPr b="0" lang="en-US" sz="2400" spc="-1" strike="noStrike">
                <a:solidFill>
                  <a:srgbClr val="ff0000"/>
                </a:solidFill>
                <a:latin typeface="Calibri"/>
              </a:rPr>
              <a:t>Safety</a:t>
            </a:r>
            <a:r>
              <a:rPr b="0" lang="en-US" sz="2400" spc="-1" strike="noStrike">
                <a:solidFill>
                  <a:srgbClr val="000000"/>
                </a:solidFill>
                <a:latin typeface="Calibri"/>
              </a:rPr>
              <a:t> – Magazine for next stage loaded, readied, safety </a:t>
            </a:r>
            <a:r>
              <a:rPr b="0" lang="en-US" sz="2400" spc="-1" strike="noStrike">
                <a:solidFill>
                  <a:srgbClr val="ff0000"/>
                </a:solidFill>
                <a:latin typeface="Calibri"/>
              </a:rPr>
              <a:t>ON.</a:t>
            </a:r>
            <a:endParaRPr b="0" lang="en-US" sz="2400" spc="-1" strike="noStrike">
              <a:solidFill>
                <a:srgbClr val="000000"/>
              </a:solidFill>
              <a:latin typeface="Calibri"/>
            </a:endParaRPr>
          </a:p>
          <a:p>
            <a:pPr lvl="1" marL="685800" indent="-228600">
              <a:lnSpc>
                <a:spcPct val="90000"/>
              </a:lnSpc>
              <a:spcBef>
                <a:spcPts val="499"/>
              </a:spcBef>
              <a:buClr>
                <a:srgbClr val="ff0000"/>
              </a:buClr>
              <a:buFont typeface="Arial"/>
              <a:buChar char="•"/>
            </a:pPr>
            <a:r>
              <a:rPr b="0" lang="en-US" sz="2400" spc="-1" strike="noStrike">
                <a:solidFill>
                  <a:srgbClr val="ff0000"/>
                </a:solidFill>
                <a:latin typeface="Calibri"/>
              </a:rPr>
              <a:t>Sights</a:t>
            </a:r>
            <a:r>
              <a:rPr b="0" lang="en-US" sz="2400" spc="-1" strike="noStrike">
                <a:solidFill>
                  <a:srgbClr val="000000"/>
                </a:solidFill>
                <a:latin typeface="Calibri"/>
              </a:rPr>
              <a:t> – Adjust elevation for next stage.</a:t>
            </a:r>
            <a:endParaRPr b="0" lang="en-US" sz="2400" spc="-1" strike="noStrike">
              <a:solidFill>
                <a:srgbClr val="000000"/>
              </a:solidFill>
              <a:latin typeface="Calibri"/>
            </a:endParaRPr>
          </a:p>
          <a:p>
            <a:pPr lvl="1" marL="685800" indent="-228600">
              <a:lnSpc>
                <a:spcPct val="90000"/>
              </a:lnSpc>
              <a:spcBef>
                <a:spcPts val="499"/>
              </a:spcBef>
              <a:buClr>
                <a:srgbClr val="ff0000"/>
              </a:buClr>
              <a:buFont typeface="Arial"/>
              <a:buChar char="•"/>
            </a:pPr>
            <a:r>
              <a:rPr b="0" lang="en-US" sz="2400" spc="-1" strike="noStrike">
                <a:solidFill>
                  <a:srgbClr val="ff0000"/>
                </a:solidFill>
                <a:latin typeface="Calibri"/>
              </a:rPr>
              <a:t>Wind</a:t>
            </a:r>
            <a:r>
              <a:rPr b="0" lang="en-US" sz="2400" spc="-1" strike="noStrike">
                <a:solidFill>
                  <a:srgbClr val="000000"/>
                </a:solidFill>
                <a:latin typeface="Calibri"/>
              </a:rPr>
              <a:t> – Take the opportunity to check wind, adjust windage before next stage.</a:t>
            </a:r>
            <a:endParaRPr b="0" lang="en-US" sz="2400" spc="-1" strike="noStrike">
              <a:solidFill>
                <a:srgbClr val="000000"/>
              </a:solidFill>
              <a:latin typeface="Calibri"/>
            </a:endParaRPr>
          </a:p>
          <a:p>
            <a:pPr lvl="1" marL="685800" indent="-228600">
              <a:lnSpc>
                <a:spcPct val="90000"/>
              </a:lnSpc>
              <a:spcBef>
                <a:spcPts val="499"/>
              </a:spcBef>
              <a:buClr>
                <a:srgbClr val="ff0000"/>
              </a:buClr>
              <a:buFont typeface="Arial"/>
              <a:buChar char="•"/>
            </a:pPr>
            <a:r>
              <a:rPr b="0" lang="en-US" sz="2400" spc="-1" strike="noStrike">
                <a:solidFill>
                  <a:srgbClr val="ff0000"/>
                </a:solidFill>
                <a:latin typeface="Calibri"/>
              </a:rPr>
              <a:t>Prepare to move </a:t>
            </a:r>
            <a:r>
              <a:rPr b="0" lang="en-US" sz="2400" spc="-1" strike="noStrike">
                <a:solidFill>
                  <a:srgbClr val="000000"/>
                </a:solidFill>
                <a:latin typeface="Calibri"/>
              </a:rPr>
              <a:t>– Go from a shooting stance to similar prep stance (ie from a tight kneel to high kneel) and trail arms.</a:t>
            </a:r>
            <a:endParaRPr b="0" lang="en-US" sz="2400" spc="-1" strike="noStrike">
              <a:solidFill>
                <a:srgbClr val="000000"/>
              </a:solidFill>
              <a:latin typeface="Calibri"/>
            </a:endParaRPr>
          </a:p>
        </p:txBody>
      </p:sp>
      <p:pic>
        <p:nvPicPr>
          <p:cNvPr id="148" name="Picture 3" descr="A picture containing sky, outdoor, person, grass&#10;&#10;Description generated with very high confidence"/>
          <p:cNvPicPr/>
          <p:nvPr/>
        </p:nvPicPr>
        <p:blipFill>
          <a:blip r:embed="rId1"/>
          <a:srcRect l="0" t="0" r="20621" b="0"/>
          <a:stretch/>
        </p:blipFill>
        <p:spPr>
          <a:xfrm>
            <a:off x="4572000" y="2619360"/>
            <a:ext cx="4582800" cy="323964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CA" sz="4400" spc="-1" strike="noStrike">
                <a:solidFill>
                  <a:srgbClr val="000000"/>
                </a:solidFill>
                <a:latin typeface="Calibri Light"/>
              </a:rPr>
              <a:t>Equipment</a:t>
            </a:r>
            <a:endParaRPr b="0" lang="en-US" sz="4400" spc="-1" strike="noStrike">
              <a:solidFill>
                <a:srgbClr val="000000"/>
              </a:solidFill>
              <a:latin typeface="Calibri"/>
            </a:endParaRPr>
          </a:p>
        </p:txBody>
      </p:sp>
      <p:sp>
        <p:nvSpPr>
          <p:cNvPr id="150" name="PlaceHolder 2"/>
          <p:cNvSpPr>
            <a:spLocks noGrp="1"/>
          </p:cNvSpPr>
          <p:nvPr>
            <p:ph/>
          </p:nvPr>
        </p:nvSpPr>
        <p:spPr>
          <a:xfrm>
            <a:off x="628560" y="1825560"/>
            <a:ext cx="7886520" cy="5032080"/>
          </a:xfrm>
          <a:prstGeom prst="rect">
            <a:avLst/>
          </a:prstGeom>
          <a:noFill/>
          <a:ln w="0">
            <a:noFill/>
          </a:ln>
        </p:spPr>
        <p:txBody>
          <a:bodyPr numCol="1" spcCol="0" anchor="t">
            <a:normAutofit fontScale="92000"/>
          </a:bodyPr>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Team staff will provide an equipment list by email. Go to Supply soonest to pick up any items you do not have!</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Confirm your Frag Vest and helmet are sized properly. The frag vest should only extend to the bottom of your belt. Longer than that and it will ride up in the kneeling position or press against your helmet in prone.</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Team will issue training plates later in the season.</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During competition, training plates and rank are required on frag vest. Equipment will be weighed/inspected at random to confirm.</a:t>
            </a:r>
            <a:endParaRPr b="0" lang="en-US" sz="2800" spc="-1" strike="noStrike">
              <a:solidFill>
                <a:srgbClr val="000000"/>
              </a:solidFill>
              <a:latin typeface="Calibri"/>
            </a:endParaRPr>
          </a:p>
          <a:p>
            <a:pPr marL="228600" indent="-228600">
              <a:lnSpc>
                <a:spcPct val="90000"/>
              </a:lnSpc>
              <a:spcBef>
                <a:spcPts val="1001"/>
              </a:spcBef>
              <a:buClr>
                <a:srgbClr val="ff0000"/>
              </a:buClr>
              <a:buFont typeface="Arial"/>
              <a:buChar char="•"/>
            </a:pPr>
            <a:r>
              <a:rPr b="0" lang="en-CA" sz="2800" spc="-1" strike="noStrike">
                <a:solidFill>
                  <a:srgbClr val="ff0000"/>
                </a:solidFill>
                <a:latin typeface="Calibri"/>
              </a:rPr>
              <a:t>Modification of weapons is not permitted! 2 Years ago     a Reg Force Team was banned due to modified triggers.</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CA" sz="4400" spc="-1" strike="noStrike">
                <a:solidFill>
                  <a:srgbClr val="000000"/>
                </a:solidFill>
                <a:latin typeface="Calibri Light"/>
              </a:rPr>
              <a:t>Equipment</a:t>
            </a:r>
            <a:endParaRPr b="0" lang="en-US" sz="4400" spc="-1" strike="noStrike">
              <a:solidFill>
                <a:srgbClr val="000000"/>
              </a:solidFill>
              <a:latin typeface="Calibri"/>
            </a:endParaRPr>
          </a:p>
        </p:txBody>
      </p:sp>
      <p:sp>
        <p:nvSpPr>
          <p:cNvPr id="152" name="PlaceHolder 2"/>
          <p:cNvSpPr>
            <a:spLocks noGrp="1"/>
          </p:cNvSpPr>
          <p:nvPr>
            <p:ph/>
          </p:nvPr>
        </p:nvSpPr>
        <p:spPr>
          <a:xfrm>
            <a:off x="628560" y="1825560"/>
            <a:ext cx="7886520" cy="4350960"/>
          </a:xfrm>
          <a:prstGeom prst="rect">
            <a:avLst/>
          </a:prstGeom>
          <a:noFill/>
          <a:ln w="0">
            <a:noFill/>
          </a:ln>
        </p:spPr>
        <p:txBody>
          <a:bodyPr numCol="1" spcCol="0" anchor="t">
            <a:noAutofit/>
          </a:bodyPr>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Electronic or over ear hearing protection are permitted, however at shooter’s own cost. Foamy ear-pro is provided by the team.</a:t>
            </a:r>
            <a:endParaRPr b="0" lang="en-US" sz="2800" spc="-1" strike="noStrike">
              <a:solidFill>
                <a:srgbClr val="000000"/>
              </a:solidFill>
              <a:latin typeface="Calibri"/>
            </a:endParaRPr>
          </a:p>
          <a:p>
            <a:pPr marL="228600" indent="-228600">
              <a:lnSpc>
                <a:spcPct val="90000"/>
              </a:lnSpc>
              <a:spcBef>
                <a:spcPts val="1001"/>
              </a:spcBef>
              <a:buClr>
                <a:srgbClr val="ff0000"/>
              </a:buClr>
              <a:buFont typeface="Arial"/>
              <a:buChar char="•"/>
            </a:pPr>
            <a:r>
              <a:rPr b="0" lang="en-CA" sz="2800" spc="-1" strike="noStrike">
                <a:solidFill>
                  <a:srgbClr val="ff0000"/>
                </a:solidFill>
                <a:latin typeface="Calibri"/>
              </a:rPr>
              <a:t>Always bring a notebook and pen/pencil to the range. This is to record new things you learn and to:</a:t>
            </a:r>
            <a:endParaRPr b="0" lang="en-US"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en-CA" sz="2800" spc="-1" strike="noStrike">
                <a:solidFill>
                  <a:srgbClr val="000000"/>
                </a:solidFill>
                <a:latin typeface="Calibri"/>
              </a:rPr>
              <a:t>note temperature and weather conditions, as well as the elevation and windage adjustments for each range/condition.</a:t>
            </a:r>
            <a:endParaRPr b="0" lang="en-US"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en-CA" sz="2800" spc="-1" strike="noStrike">
                <a:solidFill>
                  <a:srgbClr val="000000"/>
                </a:solidFill>
                <a:latin typeface="Calibri"/>
              </a:rPr>
              <a:t>Regular recording of sight adjustment data will assist your gauging of wind conditions and the accuracy of your adjustments.</a:t>
            </a:r>
            <a:endParaRPr b="0" lang="en-US" sz="2800" spc="-1" strike="noStrike">
              <a:solidFill>
                <a:srgbClr val="000000"/>
              </a:solidFill>
              <a:latin typeface="Calibri"/>
            </a:endParaRPr>
          </a:p>
          <a:p>
            <a:pPr>
              <a:lnSpc>
                <a:spcPct val="90000"/>
              </a:lnSpc>
              <a:spcBef>
                <a:spcPts val="1001"/>
              </a:spcBef>
              <a:buNone/>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Agenda</a:t>
            </a:r>
            <a:endParaRPr b="0" lang="en-US" sz="4400" spc="-1" strike="noStrike">
              <a:solidFill>
                <a:srgbClr val="000000"/>
              </a:solidFill>
              <a:latin typeface="Calibri"/>
            </a:endParaRPr>
          </a:p>
        </p:txBody>
      </p:sp>
      <p:sp>
        <p:nvSpPr>
          <p:cNvPr id="93" name="PlaceHolder 2"/>
          <p:cNvSpPr>
            <a:spLocks noGrp="1"/>
          </p:cNvSpPr>
          <p:nvPr>
            <p:ph/>
          </p:nvPr>
        </p:nvSpPr>
        <p:spPr>
          <a:xfrm>
            <a:off x="628560" y="1825560"/>
            <a:ext cx="7886520" cy="4350960"/>
          </a:xfrm>
          <a:prstGeom prst="rect">
            <a:avLst/>
          </a:prstGeom>
          <a:noFill/>
          <a:ln w="0">
            <a:noFill/>
          </a:ln>
        </p:spPr>
        <p:txBody>
          <a:bodyPr numCol="1" spcCol="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Team Intro.</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CAFSAC – What is it?</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Marksmanship Principles.</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Equipment.</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What to expect.</a:t>
            </a:r>
            <a:endParaRPr b="0" lang="en-US" sz="2800" spc="-1" strike="noStrike">
              <a:solidFill>
                <a:srgbClr val="000000"/>
              </a:solidFill>
              <a:latin typeface="Calibri"/>
            </a:endParaRPr>
          </a:p>
        </p:txBody>
      </p:sp>
      <p:pic>
        <p:nvPicPr>
          <p:cNvPr id="94" name="Picture 4" descr="A picture containing person, table&#10;&#10;Description generated with high confidence"/>
          <p:cNvPicPr/>
          <p:nvPr/>
        </p:nvPicPr>
        <p:blipFill>
          <a:blip r:embed="rId1"/>
          <a:stretch/>
        </p:blipFill>
        <p:spPr>
          <a:xfrm>
            <a:off x="4206960" y="3568680"/>
            <a:ext cx="4936680" cy="328896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CA" sz="4400" spc="-1" strike="noStrike">
                <a:solidFill>
                  <a:srgbClr val="000000"/>
                </a:solidFill>
                <a:latin typeface="Calibri Light"/>
              </a:rPr>
              <a:t>What to Expect</a:t>
            </a:r>
            <a:br/>
            <a:r>
              <a:rPr b="0" lang="en-CA" sz="2800" spc="-1" strike="noStrike">
                <a:solidFill>
                  <a:srgbClr val="000000"/>
                </a:solidFill>
                <a:latin typeface="Calibri Light"/>
              </a:rPr>
              <a:t>Initial Dry Training  and SAT Range Sessions</a:t>
            </a:r>
            <a:endParaRPr b="0" lang="en-US" sz="2800" spc="-1" strike="noStrike">
              <a:solidFill>
                <a:srgbClr val="000000"/>
              </a:solidFill>
              <a:latin typeface="Calibri"/>
            </a:endParaRPr>
          </a:p>
        </p:txBody>
      </p:sp>
      <p:sp>
        <p:nvSpPr>
          <p:cNvPr id="154" name="PlaceHolder 2"/>
          <p:cNvSpPr>
            <a:spLocks noGrp="1"/>
          </p:cNvSpPr>
          <p:nvPr>
            <p:ph/>
          </p:nvPr>
        </p:nvSpPr>
        <p:spPr>
          <a:xfrm>
            <a:off x="628560" y="1825560"/>
            <a:ext cx="7886520" cy="4350960"/>
          </a:xfrm>
          <a:prstGeom prst="rect">
            <a:avLst/>
          </a:prstGeom>
          <a:noFill/>
          <a:ln w="0">
            <a:noFill/>
          </a:ln>
        </p:spPr>
        <p:txBody>
          <a:bodyPr numCol="1" spcCol="0" anchor="t">
            <a:noAutofit/>
          </a:bodyPr>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Test fit equipment. Adjust for usability.</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TOETs, IAs and Stoppages.</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Safety and weapon handling standards.</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Movement Standards.</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Practice basic firing in different positions and transitions.</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Practice Breathing and trigger control.</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Target acquisition and points of aim.</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Tips and Tricks.</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CA" sz="4400" spc="-1" strike="noStrike">
                <a:solidFill>
                  <a:srgbClr val="000000"/>
                </a:solidFill>
                <a:latin typeface="Calibri Light"/>
              </a:rPr>
              <a:t>What to Expect</a:t>
            </a:r>
            <a:br/>
            <a:r>
              <a:rPr b="0" lang="en-CA" sz="2800" spc="-1" strike="noStrike">
                <a:solidFill>
                  <a:srgbClr val="000000"/>
                </a:solidFill>
                <a:latin typeface="Calibri Light"/>
              </a:rPr>
              <a:t>First Live Range Session</a:t>
            </a:r>
            <a:endParaRPr b="0" lang="en-US" sz="2800" spc="-1" strike="noStrike">
              <a:solidFill>
                <a:srgbClr val="000000"/>
              </a:solidFill>
              <a:latin typeface="Calibri"/>
            </a:endParaRPr>
          </a:p>
        </p:txBody>
      </p:sp>
      <p:sp>
        <p:nvSpPr>
          <p:cNvPr id="156" name="PlaceHolder 2"/>
          <p:cNvSpPr>
            <a:spLocks noGrp="1"/>
          </p:cNvSpPr>
          <p:nvPr>
            <p:ph/>
          </p:nvPr>
        </p:nvSpPr>
        <p:spPr>
          <a:xfrm>
            <a:off x="628560" y="1690560"/>
            <a:ext cx="7886520" cy="4485960"/>
          </a:xfrm>
          <a:prstGeom prst="rect">
            <a:avLst/>
          </a:prstGeom>
          <a:noFill/>
          <a:ln w="0">
            <a:noFill/>
          </a:ln>
        </p:spPr>
        <p:txBody>
          <a:bodyPr numCol="1" spcCol="0" anchor="t">
            <a:noAutofit/>
          </a:bodyPr>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Range Setup and Equipment Sign out.</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Rifle Assignment.</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Sighting Rifle in at 25m and 100m.</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Refine equipment fit. Adjust for usability.</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Practice basic firing in different positions and transitions.</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Practice Breathing and trigger control.</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Target acquisition and points of aim.</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Butts Operation.</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Tips and Tricks.</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CA" sz="4400" spc="-1" strike="noStrike">
                <a:solidFill>
                  <a:srgbClr val="000000"/>
                </a:solidFill>
                <a:latin typeface="Calibri Light"/>
              </a:rPr>
              <a:t>What to Expect</a:t>
            </a:r>
            <a:br/>
            <a:r>
              <a:rPr b="0" lang="en-CA" sz="2800" spc="-1" strike="noStrike">
                <a:solidFill>
                  <a:srgbClr val="000000"/>
                </a:solidFill>
                <a:latin typeface="Calibri Light"/>
              </a:rPr>
              <a:t>Additional Live Range Session</a:t>
            </a:r>
            <a:endParaRPr b="0" lang="en-US" sz="2800" spc="-1" strike="noStrike">
              <a:solidFill>
                <a:srgbClr val="000000"/>
              </a:solidFill>
              <a:latin typeface="Calibri"/>
            </a:endParaRPr>
          </a:p>
        </p:txBody>
      </p:sp>
      <p:sp>
        <p:nvSpPr>
          <p:cNvPr id="158" name="PlaceHolder 2"/>
          <p:cNvSpPr>
            <a:spLocks noGrp="1"/>
          </p:cNvSpPr>
          <p:nvPr>
            <p:ph/>
          </p:nvPr>
        </p:nvSpPr>
        <p:spPr>
          <a:xfrm>
            <a:off x="628560" y="1690560"/>
            <a:ext cx="7886520" cy="4485960"/>
          </a:xfrm>
          <a:prstGeom prst="rect">
            <a:avLst/>
          </a:prstGeom>
          <a:noFill/>
          <a:ln w="0">
            <a:noFill/>
          </a:ln>
        </p:spPr>
        <p:txBody>
          <a:bodyPr numCol="1" spcCol="0" anchor="t">
            <a:noAutofit/>
          </a:bodyPr>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Range Setup.</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Walk back to each 100m up to 500m.</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Advanced Techniques.</a:t>
            </a:r>
            <a:endParaRPr b="0" lang="en-US"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CA" sz="2400" spc="-1" strike="noStrike">
                <a:solidFill>
                  <a:srgbClr val="000000"/>
                </a:solidFill>
                <a:latin typeface="Calibri"/>
              </a:rPr>
              <a:t>Moving targets.</a:t>
            </a:r>
            <a:endParaRPr b="0" lang="en-US"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CA" sz="2400" spc="-1" strike="noStrike">
                <a:solidFill>
                  <a:srgbClr val="000000"/>
                </a:solidFill>
                <a:latin typeface="Calibri"/>
              </a:rPr>
              <a:t>Rapid, Deliberate.</a:t>
            </a:r>
            <a:endParaRPr b="0" lang="en-US"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CA" sz="2400" spc="-1" strike="noStrike">
                <a:solidFill>
                  <a:srgbClr val="000000"/>
                </a:solidFill>
                <a:latin typeface="Calibri"/>
              </a:rPr>
              <a:t>Agony Snaps.</a:t>
            </a:r>
            <a:endParaRPr b="0" lang="en-US"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CA" sz="2400" spc="-1" strike="noStrike">
                <a:solidFill>
                  <a:srgbClr val="000000"/>
                </a:solidFill>
                <a:latin typeface="Calibri"/>
              </a:rPr>
              <a:t>Windage.</a:t>
            </a:r>
            <a:endParaRPr b="0" lang="en-US" sz="24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en-CA" sz="2400" spc="-1" strike="noStrike">
                <a:solidFill>
                  <a:srgbClr val="000000"/>
                </a:solidFill>
                <a:latin typeface="Calibri"/>
              </a:rPr>
              <a:t>6 O'clock hold.</a:t>
            </a:r>
            <a:endParaRPr b="0" lang="en-US" sz="24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Practice Match Conditions.</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Butts operations.</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Tips and Tricks.</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CA" sz="4400" spc="-1" strike="noStrike">
                <a:solidFill>
                  <a:srgbClr val="000000"/>
                </a:solidFill>
                <a:latin typeface="Calibri Light"/>
              </a:rPr>
              <a:t>What to Expect</a:t>
            </a:r>
            <a:br/>
            <a:r>
              <a:rPr b="0" lang="en-CA" sz="2800" spc="-1" strike="noStrike">
                <a:solidFill>
                  <a:srgbClr val="000000"/>
                </a:solidFill>
                <a:latin typeface="Calibri Light"/>
              </a:rPr>
              <a:t>NSCC and CAFSAC</a:t>
            </a:r>
            <a:endParaRPr b="0" lang="en-US" sz="2800" spc="-1" strike="noStrike">
              <a:solidFill>
                <a:srgbClr val="000000"/>
              </a:solidFill>
              <a:latin typeface="Calibri"/>
            </a:endParaRPr>
          </a:p>
        </p:txBody>
      </p:sp>
      <p:sp>
        <p:nvSpPr>
          <p:cNvPr id="160" name="PlaceHolder 2"/>
          <p:cNvSpPr>
            <a:spLocks noGrp="1"/>
          </p:cNvSpPr>
          <p:nvPr>
            <p:ph/>
          </p:nvPr>
        </p:nvSpPr>
        <p:spPr>
          <a:xfrm>
            <a:off x="628560" y="1825560"/>
            <a:ext cx="7886520" cy="4350960"/>
          </a:xfrm>
          <a:prstGeom prst="rect">
            <a:avLst/>
          </a:prstGeom>
          <a:noFill/>
          <a:ln w="0">
            <a:noFill/>
          </a:ln>
        </p:spPr>
        <p:txBody>
          <a:bodyPr numCol="1" spcCol="0" anchor="t">
            <a:noAutofit/>
          </a:bodyPr>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Receive and check shooter’s package.</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Opening Ceremony/Photo.</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Sighting and Walk back to 500m.</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Review match conditions and check equipment.</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Squading.</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Conduct Matches.</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Post matches meeting.</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Protests, Interactions with staff.</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CA" sz="2800" spc="-1" strike="noStrike">
                <a:solidFill>
                  <a:srgbClr val="000000"/>
                </a:solidFill>
                <a:latin typeface="Calibri"/>
              </a:rPr>
              <a:t>Closing Ceremony.</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CA" sz="4400" spc="-1" strike="noStrike">
                <a:solidFill>
                  <a:srgbClr val="000000"/>
                </a:solidFill>
                <a:latin typeface="Calibri Light"/>
              </a:rPr>
              <a:t>What to Expect</a:t>
            </a:r>
            <a:br/>
            <a:r>
              <a:rPr b="0" lang="en-CA" sz="2800" spc="-1" strike="noStrike">
                <a:solidFill>
                  <a:srgbClr val="000000"/>
                </a:solidFill>
                <a:latin typeface="Calibri Light"/>
              </a:rPr>
              <a:t>Personal Accomplishment Checklist</a:t>
            </a:r>
            <a:endParaRPr b="0" lang="en-US" sz="2800" spc="-1" strike="noStrike">
              <a:solidFill>
                <a:srgbClr val="000000"/>
              </a:solidFill>
              <a:latin typeface="Calibri"/>
            </a:endParaRPr>
          </a:p>
        </p:txBody>
      </p:sp>
      <p:pic>
        <p:nvPicPr>
          <p:cNvPr id="162" name="Picture 4" descr=""/>
          <p:cNvPicPr/>
          <p:nvPr/>
        </p:nvPicPr>
        <p:blipFill>
          <a:blip r:embed="rId1"/>
          <a:stretch/>
        </p:blipFill>
        <p:spPr>
          <a:xfrm>
            <a:off x="1086840" y="1527840"/>
            <a:ext cx="2769480" cy="5260320"/>
          </a:xfrm>
          <a:prstGeom prst="rect">
            <a:avLst/>
          </a:prstGeom>
          <a:ln w="0">
            <a:noFill/>
          </a:ln>
        </p:spPr>
      </p:pic>
      <p:pic>
        <p:nvPicPr>
          <p:cNvPr id="163" name="Picture 6" descr=""/>
          <p:cNvPicPr/>
          <p:nvPr/>
        </p:nvPicPr>
        <p:blipFill>
          <a:blip r:embed="rId2"/>
          <a:stretch/>
        </p:blipFill>
        <p:spPr>
          <a:xfrm>
            <a:off x="4578120" y="1527840"/>
            <a:ext cx="3479040" cy="526032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CA" sz="4400" spc="-1" strike="noStrike">
                <a:solidFill>
                  <a:srgbClr val="000000"/>
                </a:solidFill>
                <a:latin typeface="Calibri Light"/>
              </a:rPr>
              <a:t>Senior Shooter’s Comments</a:t>
            </a:r>
            <a:endParaRPr b="0" lang="en-US" sz="4400" spc="-1" strike="noStrike">
              <a:solidFill>
                <a:srgbClr val="000000"/>
              </a:solidFill>
              <a:latin typeface="Calibri"/>
            </a:endParaRPr>
          </a:p>
        </p:txBody>
      </p:sp>
      <p:sp>
        <p:nvSpPr>
          <p:cNvPr id="165" name="PlaceHolder 2"/>
          <p:cNvSpPr>
            <a:spLocks noGrp="1"/>
          </p:cNvSpPr>
          <p:nvPr>
            <p:ph/>
          </p:nvPr>
        </p:nvSpPr>
        <p:spPr>
          <a:xfrm>
            <a:off x="628560" y="1825560"/>
            <a:ext cx="7886520" cy="4350960"/>
          </a:xfrm>
          <a:prstGeom prst="rect">
            <a:avLst/>
          </a:prstGeom>
          <a:noFill/>
          <a:ln w="0">
            <a:noFill/>
          </a:ln>
        </p:spPr>
        <p:txBody>
          <a:bodyPr numCol="1" spcCol="0" anchor="t">
            <a:noAutofit/>
          </a:bodyPr>
          <a:p>
            <a:pPr>
              <a:lnSpc>
                <a:spcPct val="90000"/>
              </a:lnSpc>
              <a:spcBef>
                <a:spcPts val="1417"/>
              </a:spcBef>
              <a:buNone/>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2320920" y="1643040"/>
            <a:ext cx="6921000" cy="1325160"/>
          </a:xfrm>
          <a:prstGeom prst="rect">
            <a:avLst/>
          </a:prstGeom>
          <a:noFill/>
          <a:ln w="0">
            <a:noFill/>
          </a:ln>
        </p:spPr>
        <p:txBody>
          <a:bodyPr numCol="1" spcCol="0" anchor="ctr">
            <a:normAutofit fontScale="72000"/>
          </a:bodyPr>
          <a:p>
            <a:pPr>
              <a:lnSpc>
                <a:spcPct val="90000"/>
              </a:lnSpc>
              <a:buNone/>
            </a:pPr>
            <a:r>
              <a:rPr b="1" lang="en-CA" sz="8000" spc="-1" strike="noStrike">
                <a:solidFill>
                  <a:srgbClr val="000000"/>
                </a:solidFill>
                <a:latin typeface="Calibri Light"/>
              </a:rPr>
              <a:t>Questions?</a:t>
            </a:r>
            <a:br/>
            <a:r>
              <a:rPr b="0" lang="en-CA" sz="4400" spc="-1" strike="noStrike">
                <a:solidFill>
                  <a:srgbClr val="000000"/>
                </a:solidFill>
                <a:latin typeface="Calibri Light"/>
              </a:rPr>
              <a:t>	</a:t>
            </a:r>
            <a:endParaRPr b="0" lang="en-US" sz="4400" spc="-1" strike="noStrike">
              <a:solidFill>
                <a:srgbClr val="000000"/>
              </a:solidFill>
              <a:latin typeface="Calibri"/>
            </a:endParaRPr>
          </a:p>
        </p:txBody>
      </p:sp>
      <p:pic>
        <p:nvPicPr>
          <p:cNvPr id="167" name="Picture 2" descr="A person in a military uniform standing in front of a gun&#10;&#10;Description generated with high confidence"/>
          <p:cNvPicPr/>
          <p:nvPr/>
        </p:nvPicPr>
        <p:blipFill>
          <a:blip r:embed="rId1"/>
          <a:stretch/>
        </p:blipFill>
        <p:spPr>
          <a:xfrm>
            <a:off x="1393920" y="2968560"/>
            <a:ext cx="6256080" cy="25016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Team Intro</a:t>
            </a:r>
            <a:endParaRPr b="0" lang="en-US" sz="4400" spc="-1" strike="noStrike">
              <a:solidFill>
                <a:srgbClr val="000000"/>
              </a:solidFill>
              <a:latin typeface="Calibri"/>
            </a:endParaRPr>
          </a:p>
        </p:txBody>
      </p:sp>
      <p:sp>
        <p:nvSpPr>
          <p:cNvPr id="96" name="PlaceHolder 2"/>
          <p:cNvSpPr>
            <a:spLocks noGrp="1"/>
          </p:cNvSpPr>
          <p:nvPr>
            <p:ph/>
          </p:nvPr>
        </p:nvSpPr>
        <p:spPr>
          <a:xfrm>
            <a:off x="628200" y="1487520"/>
            <a:ext cx="7886520" cy="2392200"/>
          </a:xfrm>
          <a:prstGeom prst="rect">
            <a:avLst/>
          </a:prstGeom>
          <a:noFill/>
          <a:ln w="0">
            <a:noFill/>
          </a:ln>
        </p:spPr>
        <p:txBody>
          <a:bodyPr numCol="1" spcCol="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Team Captain – MWO Lukas Rediger</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Team Ammo and Booking Rep – Maj Henry Leung</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Coaches – “Tom”, CPO1 Marty Cashin and WO Luke Foster.</a:t>
            </a:r>
            <a:endParaRPr b="0" lang="en-US" sz="2800" spc="-1" strike="noStrike">
              <a:solidFill>
                <a:srgbClr val="000000"/>
              </a:solidFill>
              <a:latin typeface="Calibri"/>
            </a:endParaRPr>
          </a:p>
        </p:txBody>
      </p:sp>
      <p:sp>
        <p:nvSpPr>
          <p:cNvPr id="97" name="TextBox 2"/>
          <p:cNvSpPr/>
          <p:nvPr/>
        </p:nvSpPr>
        <p:spPr>
          <a:xfrm>
            <a:off x="-486000" y="4563000"/>
            <a:ext cx="4807800" cy="2649240"/>
          </a:xfrm>
          <a:prstGeom prst="rect">
            <a:avLst/>
          </a:prstGeom>
          <a:noFill/>
          <a:ln w="0">
            <a:noFill/>
          </a:ln>
        </p:spPr>
        <p:style>
          <a:lnRef idx="0"/>
          <a:fillRef idx="0"/>
          <a:effectRef idx="0"/>
          <a:fontRef idx="minor"/>
        </p:style>
        <p:txBody>
          <a:bodyPr lIns="90000" rIns="90000" tIns="45000" bIns="45000" anchor="t">
            <a:spAutoFit/>
          </a:bodyPr>
          <a:p>
            <a:pPr lvl="1" marL="914400" indent="-457200">
              <a:lnSpc>
                <a:spcPct val="100000"/>
              </a:lnSpc>
              <a:buClr>
                <a:srgbClr val="000000"/>
              </a:buClr>
              <a:buFont typeface="Arial"/>
              <a:buChar char="•"/>
            </a:pPr>
            <a:r>
              <a:rPr b="0" lang="en-US" sz="2800" spc="-1" strike="noStrike">
                <a:solidFill>
                  <a:srgbClr val="000000"/>
                </a:solidFill>
                <a:latin typeface="Calibri"/>
              </a:rPr>
              <a:t>MCpl Jamie Lynam </a:t>
            </a:r>
            <a:endParaRPr b="0" lang="en-CA" sz="2800" spc="-1" strike="noStrike">
              <a:latin typeface="Arial"/>
            </a:endParaRPr>
          </a:p>
          <a:p>
            <a:pPr lvl="1" marL="914400" indent="-457200">
              <a:lnSpc>
                <a:spcPct val="100000"/>
              </a:lnSpc>
              <a:buClr>
                <a:srgbClr val="000000"/>
              </a:buClr>
              <a:buFont typeface="Arial"/>
              <a:buChar char="•"/>
            </a:pPr>
            <a:r>
              <a:rPr b="0" lang="en-US" sz="2800" spc="-1" strike="noStrike">
                <a:solidFill>
                  <a:srgbClr val="000000"/>
                </a:solidFill>
                <a:latin typeface="Calibri"/>
              </a:rPr>
              <a:t>MCpl Dean Lynam</a:t>
            </a:r>
            <a:endParaRPr b="0" lang="en-CA" sz="2800" spc="-1" strike="noStrike">
              <a:latin typeface="Arial"/>
            </a:endParaRPr>
          </a:p>
          <a:p>
            <a:pPr lvl="1" marL="914400" indent="-457200">
              <a:lnSpc>
                <a:spcPct val="100000"/>
              </a:lnSpc>
              <a:buClr>
                <a:srgbClr val="000000"/>
              </a:buClr>
              <a:buFont typeface="Arial"/>
              <a:buChar char="•"/>
            </a:pPr>
            <a:r>
              <a:rPr b="0" lang="en-US" sz="2800" spc="-1" strike="noStrike">
                <a:solidFill>
                  <a:srgbClr val="000000"/>
                </a:solidFill>
                <a:latin typeface="Calibri"/>
              </a:rPr>
              <a:t>Capt McAtamney, Julie</a:t>
            </a:r>
            <a:endParaRPr b="0" lang="en-CA" sz="2800" spc="-1" strike="noStrike">
              <a:latin typeface="Arial"/>
            </a:endParaRPr>
          </a:p>
          <a:p>
            <a:pPr lvl="1" marL="914400" indent="-457200">
              <a:lnSpc>
                <a:spcPct val="100000"/>
              </a:lnSpc>
              <a:buClr>
                <a:srgbClr val="000000"/>
              </a:buClr>
              <a:buFont typeface="Arial"/>
              <a:buChar char="•"/>
            </a:pPr>
            <a:r>
              <a:rPr b="0" lang="en-US" sz="2800" spc="-1" strike="noStrike">
                <a:solidFill>
                  <a:srgbClr val="000000"/>
                </a:solidFill>
                <a:latin typeface="Calibri"/>
              </a:rPr>
              <a:t>Capt Joshua Taylor</a:t>
            </a:r>
            <a:endParaRPr b="0" lang="en-CA" sz="2800" spc="-1" strike="noStrike">
              <a:latin typeface="Arial"/>
            </a:endParaRPr>
          </a:p>
          <a:p>
            <a:pPr lvl="1" marL="914400" indent="-457200">
              <a:lnSpc>
                <a:spcPct val="100000"/>
              </a:lnSpc>
              <a:buClr>
                <a:srgbClr val="000000"/>
              </a:buClr>
              <a:buFont typeface="Arial"/>
              <a:buChar char="•"/>
            </a:pPr>
            <a:r>
              <a:rPr b="0" lang="en-US" sz="2800" spc="-1" strike="noStrike">
                <a:solidFill>
                  <a:srgbClr val="000000"/>
                </a:solidFill>
                <a:latin typeface="Calibri"/>
              </a:rPr>
              <a:t>Maj Owen Bradbury</a:t>
            </a:r>
            <a:endParaRPr b="0" lang="en-CA" sz="2800" spc="-1" strike="noStrike">
              <a:latin typeface="Arial"/>
            </a:endParaRPr>
          </a:p>
          <a:p>
            <a:pPr lvl="1" marL="914400" indent="-457200">
              <a:lnSpc>
                <a:spcPct val="100000"/>
              </a:lnSpc>
              <a:buClr>
                <a:srgbClr val="000000"/>
              </a:buClr>
              <a:buFont typeface="Arial"/>
              <a:buChar char="•"/>
            </a:pPr>
            <a:endParaRPr b="0" lang="en-CA" sz="2800" spc="-1" strike="noStrike">
              <a:latin typeface="Arial"/>
            </a:endParaRPr>
          </a:p>
        </p:txBody>
      </p:sp>
      <p:sp>
        <p:nvSpPr>
          <p:cNvPr id="98" name="TextBox 4"/>
          <p:cNvSpPr/>
          <p:nvPr/>
        </p:nvSpPr>
        <p:spPr>
          <a:xfrm>
            <a:off x="4322160" y="4548240"/>
            <a:ext cx="4911840" cy="2222640"/>
          </a:xfrm>
          <a:prstGeom prst="rect">
            <a:avLst/>
          </a:prstGeom>
          <a:noFill/>
          <a:ln w="0">
            <a:noFill/>
          </a:ln>
        </p:spPr>
        <p:style>
          <a:lnRef idx="0"/>
          <a:fillRef idx="0"/>
          <a:effectRef idx="0"/>
          <a:fontRef idx="minor"/>
        </p:style>
        <p:txBody>
          <a:bodyPr lIns="90000" rIns="90000" tIns="45000" bIns="45000" anchor="t">
            <a:spAutoFit/>
          </a:bodyPr>
          <a:p>
            <a:pPr lvl="1" marL="914400" indent="-457200">
              <a:lnSpc>
                <a:spcPct val="100000"/>
              </a:lnSpc>
              <a:buClr>
                <a:srgbClr val="000000"/>
              </a:buClr>
              <a:buFont typeface="Arial"/>
              <a:buChar char="•"/>
            </a:pPr>
            <a:r>
              <a:rPr b="0" lang="en-US" sz="2800" spc="-1" strike="noStrike">
                <a:solidFill>
                  <a:srgbClr val="000000"/>
                </a:solidFill>
                <a:latin typeface="Calibri"/>
              </a:rPr>
              <a:t>Capt Fannie Simon</a:t>
            </a:r>
            <a:endParaRPr b="0" lang="en-CA" sz="2800" spc="-1" strike="noStrike">
              <a:latin typeface="Arial"/>
            </a:endParaRPr>
          </a:p>
          <a:p>
            <a:pPr lvl="1" marL="914400" indent="-457200">
              <a:lnSpc>
                <a:spcPct val="100000"/>
              </a:lnSpc>
              <a:buClr>
                <a:srgbClr val="000000"/>
              </a:buClr>
              <a:buFont typeface="Arial"/>
              <a:buChar char="•"/>
            </a:pPr>
            <a:r>
              <a:rPr b="0" lang="en-US" sz="2800" spc="-1" strike="noStrike">
                <a:solidFill>
                  <a:srgbClr val="000000"/>
                </a:solidFill>
                <a:latin typeface="Calibri"/>
              </a:rPr>
              <a:t>Capt Frank Choi</a:t>
            </a:r>
            <a:endParaRPr b="0" lang="en-CA" sz="2800" spc="-1" strike="noStrike">
              <a:latin typeface="Arial"/>
            </a:endParaRPr>
          </a:p>
          <a:p>
            <a:pPr lvl="1" marL="914400" indent="-457200">
              <a:lnSpc>
                <a:spcPct val="100000"/>
              </a:lnSpc>
              <a:buClr>
                <a:srgbClr val="000000"/>
              </a:buClr>
              <a:buFont typeface="Arial"/>
              <a:buChar char="•"/>
            </a:pPr>
            <a:r>
              <a:rPr b="0" lang="en-US" sz="2800" spc="-1" strike="noStrike">
                <a:solidFill>
                  <a:srgbClr val="000000"/>
                </a:solidFill>
                <a:latin typeface="Calibri"/>
              </a:rPr>
              <a:t>MCpl Tonia Coombes</a:t>
            </a:r>
            <a:endParaRPr b="0" lang="en-CA" sz="2800" spc="-1" strike="noStrike">
              <a:latin typeface="Arial"/>
            </a:endParaRPr>
          </a:p>
          <a:p>
            <a:pPr lvl="1" marL="914400" indent="-457200">
              <a:lnSpc>
                <a:spcPct val="100000"/>
              </a:lnSpc>
              <a:buClr>
                <a:srgbClr val="000000"/>
              </a:buClr>
              <a:buFont typeface="Arial"/>
              <a:buChar char="•"/>
            </a:pPr>
            <a:r>
              <a:rPr b="0" lang="en-US" sz="2800" spc="-1" strike="noStrike">
                <a:solidFill>
                  <a:srgbClr val="000000"/>
                </a:solidFill>
                <a:latin typeface="Calibri"/>
              </a:rPr>
              <a:t>Cpl Lyne Milette</a:t>
            </a:r>
            <a:endParaRPr b="0" lang="en-CA" sz="2800" spc="-1" strike="noStrike">
              <a:latin typeface="Arial"/>
            </a:endParaRPr>
          </a:p>
          <a:p>
            <a:pPr lvl="1" marL="914400" indent="-457200">
              <a:lnSpc>
                <a:spcPct val="100000"/>
              </a:lnSpc>
              <a:buClr>
                <a:srgbClr val="000000"/>
              </a:buClr>
              <a:buFont typeface="Arial"/>
              <a:buChar char="•"/>
            </a:pPr>
            <a:r>
              <a:rPr b="0" lang="en-US" sz="2800" spc="-1" strike="noStrike">
                <a:solidFill>
                  <a:srgbClr val="000000"/>
                </a:solidFill>
                <a:latin typeface="Calibri"/>
              </a:rPr>
              <a:t>Various Pers from GGFG</a:t>
            </a:r>
            <a:endParaRPr b="0" lang="en-CA" sz="2800" spc="-1" strike="noStrike">
              <a:latin typeface="Arial"/>
            </a:endParaRPr>
          </a:p>
        </p:txBody>
      </p:sp>
      <p:sp>
        <p:nvSpPr>
          <p:cNvPr id="99" name="TextBox 6"/>
          <p:cNvSpPr/>
          <p:nvPr/>
        </p:nvSpPr>
        <p:spPr>
          <a:xfrm>
            <a:off x="79560" y="4025160"/>
            <a:ext cx="8226720" cy="516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800" spc="-1" strike="noStrike">
                <a:solidFill>
                  <a:srgbClr val="000000"/>
                </a:solidFill>
                <a:latin typeface="Calibri"/>
              </a:rPr>
              <a:t>Additional Senior Staff and RSOs/ARSOs not limited to:</a:t>
            </a:r>
            <a:endParaRPr b="0" lang="en-CA"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1593720" y="365040"/>
            <a:ext cx="725328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CAF Small Arms Concentration</a:t>
            </a:r>
            <a:br/>
            <a:r>
              <a:rPr b="0" lang="en-US" sz="3200" spc="-1" strike="noStrike">
                <a:solidFill>
                  <a:srgbClr val="000000"/>
                </a:solidFill>
                <a:latin typeface="Calibri Light"/>
              </a:rPr>
              <a:t>What is it?</a:t>
            </a:r>
            <a:endParaRPr b="0" lang="en-US" sz="3200" spc="-1" strike="noStrike">
              <a:solidFill>
                <a:srgbClr val="000000"/>
              </a:solidFill>
              <a:latin typeface="Calibri"/>
            </a:endParaRPr>
          </a:p>
        </p:txBody>
      </p:sp>
      <p:sp>
        <p:nvSpPr>
          <p:cNvPr id="101" name="PlaceHolder 2"/>
          <p:cNvSpPr>
            <a:spLocks noGrp="1"/>
          </p:cNvSpPr>
          <p:nvPr>
            <p:ph/>
          </p:nvPr>
        </p:nvSpPr>
        <p:spPr>
          <a:xfrm>
            <a:off x="420120" y="1598040"/>
            <a:ext cx="8237520" cy="4578480"/>
          </a:xfrm>
          <a:prstGeom prst="rect">
            <a:avLst/>
          </a:prstGeom>
          <a:noFill/>
          <a:ln w="0">
            <a:noFill/>
          </a:ln>
        </p:spPr>
        <p:txBody>
          <a:bodyPr numCol="1" spcCol="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2 week competition Approximately 1-2 Week of Sept.</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300+ competitors.</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Several nations competing.</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Reserve, Ranger and Regular Force Classes. </a:t>
            </a:r>
            <a:endParaRPr b="0" lang="en-US" sz="2800" spc="-1" strike="noStrike">
              <a:solidFill>
                <a:srgbClr val="000000"/>
              </a:solidFill>
              <a:latin typeface="Calibri"/>
            </a:endParaRPr>
          </a:p>
          <a:p>
            <a:pPr>
              <a:lnSpc>
                <a:spcPct val="90000"/>
              </a:lnSpc>
              <a:spcBef>
                <a:spcPts val="1001"/>
              </a:spcBef>
              <a:buNone/>
            </a:pPr>
            <a:endParaRPr b="0" lang="en-US" sz="2800" spc="-1" strike="noStrike">
              <a:solidFill>
                <a:srgbClr val="000000"/>
              </a:solidFill>
              <a:latin typeface="Calibri"/>
            </a:endParaRPr>
          </a:p>
        </p:txBody>
      </p:sp>
      <p:pic>
        <p:nvPicPr>
          <p:cNvPr id="102" name="Picture 4" descr="A house that has a sign on the side of a building&#10;&#10;Description generated with very high confidence"/>
          <p:cNvPicPr/>
          <p:nvPr/>
        </p:nvPicPr>
        <p:blipFill>
          <a:blip r:embed="rId1"/>
          <a:stretch/>
        </p:blipFill>
        <p:spPr>
          <a:xfrm>
            <a:off x="0" y="3844800"/>
            <a:ext cx="9143640" cy="30128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CAFSAC </a:t>
            </a:r>
            <a:br/>
            <a:r>
              <a:rPr b="0" lang="en-US" sz="2800" spc="-1" strike="noStrike">
                <a:solidFill>
                  <a:srgbClr val="000000"/>
                </a:solidFill>
                <a:latin typeface="Calibri Light"/>
              </a:rPr>
              <a:t>What is it?</a:t>
            </a:r>
            <a:endParaRPr b="0" lang="en-US" sz="2800" spc="-1" strike="noStrike">
              <a:solidFill>
                <a:srgbClr val="000000"/>
              </a:solidFill>
              <a:latin typeface="Calibri"/>
            </a:endParaRPr>
          </a:p>
        </p:txBody>
      </p:sp>
      <p:sp>
        <p:nvSpPr>
          <p:cNvPr id="104" name="PlaceHolder 2"/>
          <p:cNvSpPr>
            <a:spLocks noGrp="1"/>
          </p:cNvSpPr>
          <p:nvPr>
            <p:ph/>
          </p:nvPr>
        </p:nvSpPr>
        <p:spPr>
          <a:xfrm>
            <a:off x="628560" y="1825560"/>
            <a:ext cx="7886520" cy="4350960"/>
          </a:xfrm>
          <a:prstGeom prst="rect">
            <a:avLst/>
          </a:prstGeom>
          <a:noFill/>
          <a:ln w="0">
            <a:noFill/>
          </a:ln>
        </p:spPr>
        <p:txBody>
          <a:bodyPr numCol="1" spcCol="0"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NDHQ team focuses on Rifle, Pistol, and possibly Machine Gun.</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We do not compete as a team for CASAM (obstacle course, 10K run etc.), though some events may be an option for those interested.</a:t>
            </a:r>
            <a:endParaRPr b="0" lang="en-US" sz="2800" spc="-1" strike="noStrike">
              <a:solidFill>
                <a:srgbClr val="000000"/>
              </a:solidFill>
              <a:latin typeface="Calibri"/>
            </a:endParaRPr>
          </a:p>
        </p:txBody>
      </p:sp>
      <p:pic>
        <p:nvPicPr>
          <p:cNvPr id="105" name="Picture 6" descr="A group of people in a field&#10;&#10;Description generated with very high confidence"/>
          <p:cNvPicPr/>
          <p:nvPr/>
        </p:nvPicPr>
        <p:blipFill>
          <a:blip r:embed="rId1"/>
          <a:stretch/>
        </p:blipFill>
        <p:spPr>
          <a:xfrm>
            <a:off x="0" y="3973680"/>
            <a:ext cx="4592160" cy="2883960"/>
          </a:xfrm>
          <a:prstGeom prst="rect">
            <a:avLst/>
          </a:prstGeom>
          <a:ln w="0">
            <a:noFill/>
          </a:ln>
        </p:spPr>
      </p:pic>
      <p:pic>
        <p:nvPicPr>
          <p:cNvPr id="106" name="Picture 10" descr="A person holding a gun&#10;&#10;Description generated with very high confidence"/>
          <p:cNvPicPr/>
          <p:nvPr/>
        </p:nvPicPr>
        <p:blipFill>
          <a:blip r:embed="rId2"/>
          <a:stretch/>
        </p:blipFill>
        <p:spPr>
          <a:xfrm>
            <a:off x="4572000" y="3973680"/>
            <a:ext cx="4571640" cy="28839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CAFSAC </a:t>
            </a:r>
            <a:br/>
            <a:r>
              <a:rPr b="0" lang="en-US" sz="2800" spc="-1" strike="noStrike">
                <a:solidFill>
                  <a:srgbClr val="000000"/>
                </a:solidFill>
                <a:latin typeface="Calibri Light"/>
              </a:rPr>
              <a:t>What is it?</a:t>
            </a:r>
            <a:endParaRPr b="0" lang="en-US" sz="2800" spc="-1" strike="noStrike">
              <a:solidFill>
                <a:srgbClr val="000000"/>
              </a:solidFill>
              <a:latin typeface="Calibri"/>
            </a:endParaRPr>
          </a:p>
        </p:txBody>
      </p:sp>
      <p:sp>
        <p:nvSpPr>
          <p:cNvPr id="108" name="PlaceHolder 2"/>
          <p:cNvSpPr>
            <a:spLocks noGrp="1"/>
          </p:cNvSpPr>
          <p:nvPr>
            <p:ph/>
          </p:nvPr>
        </p:nvSpPr>
        <p:spPr>
          <a:xfrm>
            <a:off x="628560" y="1825560"/>
            <a:ext cx="7886520" cy="4350960"/>
          </a:xfrm>
          <a:prstGeom prst="rect">
            <a:avLst/>
          </a:prstGeom>
          <a:noFill/>
          <a:ln w="0">
            <a:noFill/>
          </a:ln>
        </p:spPr>
        <p:txBody>
          <a:bodyPr numCol="1" spcCol="0" anchor="t">
            <a:noAutofit/>
          </a:bodyPr>
          <a:p>
            <a:pPr>
              <a:lnSpc>
                <a:spcPct val="90000"/>
              </a:lnSpc>
              <a:spcBef>
                <a:spcPts val="1001"/>
              </a:spcBef>
              <a:buNone/>
              <a:tabLst>
                <a:tab algn="l" pos="0"/>
              </a:tabLst>
            </a:pPr>
            <a:r>
              <a:rPr b="0" lang="en-US" sz="2800" spc="-1" strike="noStrike">
                <a:solidFill>
                  <a:srgbClr val="000000"/>
                </a:solidFill>
                <a:latin typeface="Calibri"/>
              </a:rPr>
              <a:t>Rifle has 4 primary matches to qualify for Queens Medal match (only top 50 from Canada compete for QM)</a:t>
            </a:r>
            <a:endParaRPr b="0" lang="en-US" sz="2800" spc="-1" strike="noStrike">
              <a:solidFill>
                <a:srgbClr val="000000"/>
              </a:solidFill>
              <a:latin typeface="Calibri"/>
            </a:endParaRPr>
          </a:p>
        </p:txBody>
      </p:sp>
      <p:pic>
        <p:nvPicPr>
          <p:cNvPr id="109" name="Picture 4" descr="A group of people in a field&#10;&#10;Description generated with very high confidence"/>
          <p:cNvPicPr/>
          <p:nvPr/>
        </p:nvPicPr>
        <p:blipFill>
          <a:blip r:embed="rId1"/>
          <a:stretch/>
        </p:blipFill>
        <p:spPr>
          <a:xfrm>
            <a:off x="4140360" y="2743200"/>
            <a:ext cx="5003280" cy="3330360"/>
          </a:xfrm>
          <a:prstGeom prst="rect">
            <a:avLst/>
          </a:prstGeom>
          <a:ln w="0">
            <a:noFill/>
          </a:ln>
        </p:spPr>
      </p:pic>
      <p:sp>
        <p:nvSpPr>
          <p:cNvPr id="110" name="Content Placeholder 2"/>
          <p:cNvSpPr/>
          <p:nvPr/>
        </p:nvSpPr>
        <p:spPr>
          <a:xfrm>
            <a:off x="276480" y="3388680"/>
            <a:ext cx="3573000" cy="3207960"/>
          </a:xfrm>
          <a:prstGeom prst="rect">
            <a:avLst/>
          </a:prstGeom>
          <a:noFill/>
          <a:ln w="9525">
            <a:solidFill>
              <a:srgbClr val="000000"/>
            </a:solidFill>
            <a:miter/>
          </a:ln>
        </p:spPr>
        <p:style>
          <a:lnRef idx="0"/>
          <a:fillRef idx="0"/>
          <a:effectRef idx="0"/>
          <a:fontRef idx="minor"/>
        </p:style>
        <p:txBody>
          <a:bodyPr lIns="90000" rIns="90000" tIns="45000" bIns="45000" anchor="t">
            <a:noAutofit/>
          </a:bodyPr>
          <a:p>
            <a:pPr marL="228600" indent="-228600">
              <a:lnSpc>
                <a:spcPct val="90000"/>
              </a:lnSpc>
              <a:spcBef>
                <a:spcPts val="1001"/>
              </a:spcBef>
              <a:buClr>
                <a:srgbClr val="000000"/>
              </a:buClr>
              <a:buFont typeface="Arial"/>
              <a:buChar char="•"/>
            </a:pPr>
            <a:r>
              <a:rPr b="0" lang="en-US" sz="2400" spc="-1" strike="noStrike">
                <a:solidFill>
                  <a:srgbClr val="000000"/>
                </a:solidFill>
                <a:latin typeface="Calibri"/>
              </a:rPr>
              <a:t>Match 11: 200m, 100m, Deliberate prone, Rapid, Rundown – </a:t>
            </a:r>
            <a:r>
              <a:rPr b="1" lang="en-US" sz="2400" spc="-1" strike="noStrike">
                <a:solidFill>
                  <a:srgbClr val="000000"/>
                </a:solidFill>
                <a:latin typeface="Calibri"/>
              </a:rPr>
              <a:t>General marksmanship skills</a:t>
            </a:r>
            <a:endParaRPr b="0" lang="en-CA" sz="2400" spc="-1" strike="noStrike">
              <a:latin typeface="Arial"/>
            </a:endParaRPr>
          </a:p>
          <a:p>
            <a:pPr marL="228600" indent="-228600">
              <a:lnSpc>
                <a:spcPct val="90000"/>
              </a:lnSpc>
              <a:spcBef>
                <a:spcPts val="1001"/>
              </a:spcBef>
              <a:buClr>
                <a:srgbClr val="000000"/>
              </a:buClr>
              <a:buFont typeface="Arial"/>
              <a:buChar char="•"/>
            </a:pPr>
            <a:r>
              <a:rPr b="0" lang="en-US" sz="2400" spc="-1" strike="noStrike">
                <a:solidFill>
                  <a:srgbClr val="000000"/>
                </a:solidFill>
                <a:latin typeface="Calibri"/>
              </a:rPr>
              <a:t>Match 12: 100m and less, Movers, Snaps, Standing/kneeling – </a:t>
            </a:r>
            <a:r>
              <a:rPr b="1" lang="en-US" sz="2400" spc="-1" strike="noStrike">
                <a:solidFill>
                  <a:srgbClr val="000000"/>
                </a:solidFill>
                <a:latin typeface="Calibri"/>
              </a:rPr>
              <a:t>Target acquisition, trigger control</a:t>
            </a:r>
            <a:endParaRPr b="0" lang="en-CA" sz="2400" spc="-1" strike="noStrike">
              <a:latin typeface="Arial"/>
            </a:endParaRPr>
          </a:p>
          <a:p>
            <a:pPr>
              <a:lnSpc>
                <a:spcPct val="90000"/>
              </a:lnSpc>
              <a:spcBef>
                <a:spcPts val="1001"/>
              </a:spcBef>
              <a:buNone/>
            </a:pPr>
            <a:endParaRPr b="0" lang="en-CA" sz="2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CAFSAC</a:t>
            </a:r>
            <a:br/>
            <a:r>
              <a:rPr b="0" lang="en-US" sz="2800" spc="-1" strike="noStrike">
                <a:solidFill>
                  <a:srgbClr val="000000"/>
                </a:solidFill>
                <a:latin typeface="Calibri Light"/>
              </a:rPr>
              <a:t>What is it?</a:t>
            </a:r>
            <a:endParaRPr b="0" lang="en-US" sz="2800" spc="-1" strike="noStrike">
              <a:solidFill>
                <a:srgbClr val="000000"/>
              </a:solidFill>
              <a:latin typeface="Calibri"/>
            </a:endParaRPr>
          </a:p>
        </p:txBody>
      </p:sp>
      <p:sp>
        <p:nvSpPr>
          <p:cNvPr id="112" name="PlaceHolder 2"/>
          <p:cNvSpPr>
            <a:spLocks noGrp="1"/>
          </p:cNvSpPr>
          <p:nvPr>
            <p:ph/>
          </p:nvPr>
        </p:nvSpPr>
        <p:spPr>
          <a:xfrm>
            <a:off x="4572000" y="1976400"/>
            <a:ext cx="4446360" cy="4350960"/>
          </a:xfrm>
          <a:prstGeom prst="rect">
            <a:avLst/>
          </a:prstGeom>
          <a:noFill/>
          <a:ln w="0">
            <a:solidFill>
              <a:srgbClr val="000000"/>
            </a:solidFill>
          </a:ln>
        </p:spPr>
        <p:txBody>
          <a:bodyPr numCol="1" spcCol="0" anchor="t">
            <a:noAutofit/>
          </a:bodyPr>
          <a:p>
            <a:pPr marL="228600" indent="-228600">
              <a:lnSpc>
                <a:spcPct val="90000"/>
              </a:lnSpc>
              <a:spcBef>
                <a:spcPts val="1001"/>
              </a:spcBef>
              <a:buClr>
                <a:srgbClr val="000000"/>
              </a:buClr>
              <a:buFont typeface="Arial"/>
              <a:buChar char="•"/>
            </a:pPr>
            <a:r>
              <a:rPr b="0" lang="en-US" sz="2400" spc="-1" strike="noStrike">
                <a:solidFill>
                  <a:srgbClr val="000000"/>
                </a:solidFill>
                <a:latin typeface="Calibri"/>
              </a:rPr>
              <a:t>Match 13: 300m, 200m, 100m, Deliberate prone, Agony Prone, rundowns, movers, rapids – </a:t>
            </a:r>
            <a:r>
              <a:rPr b="1" lang="en-US" sz="2400" spc="-1" strike="noStrike">
                <a:solidFill>
                  <a:srgbClr val="000000"/>
                </a:solidFill>
                <a:latin typeface="Calibri"/>
              </a:rPr>
              <a:t>General skills, Response time/awareness</a:t>
            </a:r>
            <a:endParaRPr b="0" lang="en-US" sz="24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400" spc="-1" strike="noStrike">
                <a:solidFill>
                  <a:srgbClr val="000000"/>
                </a:solidFill>
                <a:latin typeface="Calibri"/>
              </a:rPr>
              <a:t>Match 14: 500m, 400m, 300m, 200m, 100m, Deliberate prone, rundowns, movers, rapids – </a:t>
            </a:r>
            <a:r>
              <a:rPr b="1" lang="en-US" sz="2400" spc="-1" strike="noStrike">
                <a:solidFill>
                  <a:srgbClr val="000000"/>
                </a:solidFill>
                <a:latin typeface="Calibri"/>
              </a:rPr>
              <a:t>Long distance skills (wind gauging, sight adjustment, trigger/breathing control), cardio</a:t>
            </a:r>
            <a:endParaRPr b="0" lang="en-US" sz="2400" spc="-1" strike="noStrike">
              <a:solidFill>
                <a:srgbClr val="000000"/>
              </a:solidFill>
              <a:latin typeface="Calibri"/>
            </a:endParaRPr>
          </a:p>
          <a:p>
            <a:pPr>
              <a:lnSpc>
                <a:spcPct val="90000"/>
              </a:lnSpc>
              <a:spcBef>
                <a:spcPts val="1001"/>
              </a:spcBef>
              <a:buNone/>
            </a:pPr>
            <a:endParaRPr b="0" lang="en-US" sz="2400" spc="-1" strike="noStrike">
              <a:solidFill>
                <a:srgbClr val="000000"/>
              </a:solidFill>
              <a:latin typeface="Calibri"/>
            </a:endParaRPr>
          </a:p>
        </p:txBody>
      </p:sp>
      <p:pic>
        <p:nvPicPr>
          <p:cNvPr id="113" name="Picture 4" descr="A group of people in a field&#10;&#10;Description generated with very high confidence"/>
          <p:cNvPicPr/>
          <p:nvPr/>
        </p:nvPicPr>
        <p:blipFill>
          <a:blip r:embed="rId1"/>
          <a:srcRect l="7859" t="0" r="11792" b="0"/>
          <a:stretch/>
        </p:blipFill>
        <p:spPr>
          <a:xfrm>
            <a:off x="0" y="1976400"/>
            <a:ext cx="4400280" cy="34380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p:nvPr>
        </p:nvSpPr>
        <p:spPr>
          <a:xfrm>
            <a:off x="628560" y="1825560"/>
            <a:ext cx="7886520" cy="4350960"/>
          </a:xfrm>
          <a:prstGeom prst="rect">
            <a:avLst/>
          </a:prstGeom>
          <a:noFill/>
          <a:ln w="0">
            <a:solidFill>
              <a:srgbClr val="000000"/>
            </a:solidFill>
          </a:ln>
        </p:spPr>
        <p:txBody>
          <a:bodyPr numCol="1" spcCol="0" anchor="t">
            <a:normAutofit/>
          </a:bodyPr>
          <a:p>
            <a:pPr>
              <a:lnSpc>
                <a:spcPct val="90000"/>
              </a:lnSpc>
              <a:spcBef>
                <a:spcPts val="1001"/>
              </a:spcBef>
              <a:buNone/>
              <a:tabLst>
                <a:tab algn="l" pos="0"/>
              </a:tabLst>
            </a:pPr>
            <a:r>
              <a:rPr b="0" lang="en-US" sz="2800" spc="-1" strike="noStrike">
                <a:solidFill>
                  <a:srgbClr val="000000"/>
                </a:solidFill>
                <a:latin typeface="Calibri"/>
              </a:rPr>
              <a:t>Other matches:</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tabLst>
                <a:tab algn="l" pos="0"/>
              </a:tabLst>
            </a:pPr>
            <a:r>
              <a:rPr b="0" lang="en-US" sz="2800" spc="-1" strike="noStrike">
                <a:solidFill>
                  <a:srgbClr val="000000"/>
                </a:solidFill>
                <a:latin typeface="Calibri"/>
              </a:rPr>
              <a:t>Night Shoot – 100m and less, NVGs with Lasers. Only a Fun shoot for us, but still possibility of medals.</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tabLst>
                <a:tab algn="l" pos="0"/>
              </a:tabLst>
            </a:pPr>
            <a:r>
              <a:rPr b="0" lang="en-US" sz="2800" spc="-1" strike="noStrike">
                <a:solidFill>
                  <a:srgbClr val="000000"/>
                </a:solidFill>
                <a:latin typeface="Calibri"/>
              </a:rPr>
              <a:t>Barrier Shoot – Shoot around/over walls. Fun Shoot.</a:t>
            </a:r>
            <a:endParaRPr b="0" lang="en-US" sz="2800" spc="-1" strike="noStrike">
              <a:solidFill>
                <a:srgbClr val="000000"/>
              </a:solidFill>
              <a:latin typeface="Calibri"/>
            </a:endParaRPr>
          </a:p>
          <a:p>
            <a:pPr marL="228600" indent="-228600">
              <a:lnSpc>
                <a:spcPct val="90000"/>
              </a:lnSpc>
              <a:spcBef>
                <a:spcPts val="1001"/>
              </a:spcBef>
              <a:buClr>
                <a:srgbClr val="000000"/>
              </a:buClr>
              <a:buFont typeface="Arial"/>
              <a:buChar char="•"/>
              <a:tabLst>
                <a:tab algn="l" pos="0"/>
              </a:tabLst>
            </a:pPr>
            <a:r>
              <a:rPr b="0" lang="en-US" sz="2800" spc="-1" strike="noStrike">
                <a:solidFill>
                  <a:srgbClr val="000000"/>
                </a:solidFill>
                <a:latin typeface="Calibri"/>
              </a:rPr>
              <a:t>Falling Plates – Rundown with 10 falling plates per team of 4. Compete against another team of 4. Fun shoot.</a:t>
            </a:r>
            <a:endParaRPr b="0" lang="en-US" sz="2800" spc="-1" strike="noStrike">
              <a:solidFill>
                <a:srgbClr val="000000"/>
              </a:solidFill>
              <a:latin typeface="Calibri"/>
            </a:endParaRPr>
          </a:p>
        </p:txBody>
      </p:sp>
      <p:sp>
        <p:nvSpPr>
          <p:cNvPr id="115" name="PlaceHolder 2"/>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CAFSAC</a:t>
            </a:r>
            <a:br/>
            <a:r>
              <a:rPr b="0" lang="en-US" sz="2800" spc="-1" strike="noStrike">
                <a:solidFill>
                  <a:srgbClr val="000000"/>
                </a:solidFill>
                <a:latin typeface="Calibri Light"/>
              </a:rPr>
              <a:t>What is it?</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p:nvPr>
        </p:nvSpPr>
        <p:spPr>
          <a:xfrm>
            <a:off x="628560" y="1825560"/>
            <a:ext cx="7886520" cy="4350960"/>
          </a:xfrm>
          <a:prstGeom prst="rect">
            <a:avLst/>
          </a:prstGeom>
          <a:noFill/>
          <a:ln w="0">
            <a:noFill/>
          </a:ln>
        </p:spPr>
        <p:txBody>
          <a:bodyPr numCol="1" spcCol="0" anchor="t">
            <a:normAutofit/>
          </a:bodyPr>
          <a:p>
            <a:pPr>
              <a:lnSpc>
                <a:spcPct val="90000"/>
              </a:lnSpc>
              <a:spcBef>
                <a:spcPts val="1001"/>
              </a:spcBef>
              <a:buNone/>
              <a:tabLst>
                <a:tab algn="l" pos="0"/>
              </a:tabLst>
            </a:pPr>
            <a:r>
              <a:rPr b="0" lang="en-US" sz="2400" spc="-1" strike="noStrike">
                <a:solidFill>
                  <a:srgbClr val="000000"/>
                </a:solidFill>
                <a:latin typeface="Calibri"/>
              </a:rPr>
              <a:t>Pistol has 3 primary matches and 2 (or more) CQB matches</a:t>
            </a:r>
            <a:endParaRPr b="0" lang="en-US" sz="2400" spc="-1" strike="noStrike">
              <a:solidFill>
                <a:srgbClr val="000000"/>
              </a:solidFill>
              <a:latin typeface="Calibri"/>
            </a:endParaRPr>
          </a:p>
          <a:p>
            <a:pPr marL="228600" indent="-228600">
              <a:lnSpc>
                <a:spcPct val="90000"/>
              </a:lnSpc>
              <a:spcBef>
                <a:spcPts val="1001"/>
              </a:spcBef>
              <a:buClr>
                <a:srgbClr val="000000"/>
              </a:buClr>
              <a:buFont typeface="Arial"/>
              <a:buChar char="•"/>
              <a:tabLst>
                <a:tab algn="l" pos="0"/>
              </a:tabLst>
            </a:pPr>
            <a:r>
              <a:rPr b="0" lang="en-US" sz="2400" spc="-1" strike="noStrike">
                <a:solidFill>
                  <a:srgbClr val="000000"/>
                </a:solidFill>
                <a:latin typeface="Calibri"/>
              </a:rPr>
              <a:t>Match 21, 22, and 23 are matches with tight times, a variety of distances and some one handed left/right shooting. Self directed reloads will be part of the competition as well.</a:t>
            </a:r>
            <a:endParaRPr b="0" lang="en-US" sz="2400" spc="-1" strike="noStrike">
              <a:solidFill>
                <a:srgbClr val="000000"/>
              </a:solidFill>
              <a:latin typeface="Calibri"/>
            </a:endParaRPr>
          </a:p>
        </p:txBody>
      </p:sp>
      <p:pic>
        <p:nvPicPr>
          <p:cNvPr id="117" name="Picture 4" descr="A person in a military uniform&#10;&#10;Description generated with very high confidence"/>
          <p:cNvPicPr/>
          <p:nvPr/>
        </p:nvPicPr>
        <p:blipFill>
          <a:blip r:embed="rId1"/>
          <a:stretch/>
        </p:blipFill>
        <p:spPr>
          <a:xfrm>
            <a:off x="0" y="3639960"/>
            <a:ext cx="5111280" cy="3217680"/>
          </a:xfrm>
          <a:prstGeom prst="rect">
            <a:avLst/>
          </a:prstGeom>
          <a:ln w="0">
            <a:noFill/>
          </a:ln>
        </p:spPr>
      </p:pic>
      <p:pic>
        <p:nvPicPr>
          <p:cNvPr id="118" name="Picture 6" descr="A person holding a gun&#10;&#10;Description generated with very high confidence"/>
          <p:cNvPicPr/>
          <p:nvPr/>
        </p:nvPicPr>
        <p:blipFill>
          <a:blip r:embed="rId2"/>
          <a:srcRect l="0" t="0" r="14424" b="0"/>
          <a:stretch/>
        </p:blipFill>
        <p:spPr>
          <a:xfrm>
            <a:off x="4780080" y="3639960"/>
            <a:ext cx="4363560" cy="3217680"/>
          </a:xfrm>
          <a:prstGeom prst="rect">
            <a:avLst/>
          </a:prstGeom>
          <a:ln w="0">
            <a:noFill/>
          </a:ln>
        </p:spPr>
      </p:pic>
      <p:sp>
        <p:nvSpPr>
          <p:cNvPr id="119" name="PlaceHolder 2"/>
          <p:cNvSpPr>
            <a:spLocks noGrp="1"/>
          </p:cNvSpPr>
          <p:nvPr>
            <p:ph type="title"/>
          </p:nvPr>
        </p:nvSpPr>
        <p:spPr>
          <a:xfrm>
            <a:off x="1593720" y="365040"/>
            <a:ext cx="6921000" cy="1325160"/>
          </a:xfrm>
          <a:prstGeom prst="rect">
            <a:avLst/>
          </a:prstGeom>
          <a:noFill/>
          <a:ln w="0">
            <a:noFill/>
          </a:ln>
        </p:spPr>
        <p:txBody>
          <a:bodyPr numCol="1" spcCol="0" anchor="ctr">
            <a:noAutofit/>
          </a:bodyPr>
          <a:p>
            <a:pPr>
              <a:lnSpc>
                <a:spcPct val="90000"/>
              </a:lnSpc>
              <a:buNone/>
            </a:pPr>
            <a:r>
              <a:rPr b="0" lang="en-US" sz="4400" spc="-1" strike="noStrike">
                <a:solidFill>
                  <a:srgbClr val="000000"/>
                </a:solidFill>
                <a:latin typeface="Calibri Light"/>
              </a:rPr>
              <a:t>CAFSAC</a:t>
            </a:r>
            <a:br/>
            <a:r>
              <a:rPr b="0" lang="en-US" sz="2800" spc="-1" strike="noStrike">
                <a:solidFill>
                  <a:srgbClr val="000000"/>
                </a:solidFill>
                <a:latin typeface="Calibri Light"/>
              </a:rPr>
              <a:t>What is it?</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rench_x0020_Variation xmlns="2c96e40a-0ffb-4177-8a85-2bc44f4a9bee" xsi:nil="true"/>
    <English_x0020_Variation xmlns="2c96e40a-0ffb-4177-8a85-2bc44f4a9bee" xsi:nil="true"/>
    <Item_x0020_Language xmlns="2c96e40a-0ffb-4177-8a85-2bc44f4a9bee">English</Item_x0020_Language>
    <Checked_x0020_out_x0020_by xmlns="2c96e40a-0ffb-4177-8a85-2bc44f4a9bee">
      <UserInfo>
        <DisplayName>Rediger WO LK@CMP DMCSS@Ottawa-Hull</DisplayName>
        <AccountId>160</AccountId>
        <AccountType/>
      </UserInfo>
    </Checked_x0020_out_x0020_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36A3D2DF7EA74E8669D2047835F181" ma:contentTypeVersion="5" ma:contentTypeDescription="Create a new document." ma:contentTypeScope="" ma:versionID="7597fa41cf21590dc13ed429e9763997">
  <xsd:schema xmlns:xsd="http://www.w3.org/2001/XMLSchema" xmlns:xs="http://www.w3.org/2001/XMLSchema" xmlns:p="http://schemas.microsoft.com/office/2006/metadata/properties" xmlns:ns2="2c96e40a-0ffb-4177-8a85-2bc44f4a9bee" xmlns:ns3="eedaf44d-a7eb-407d-ad86-13dfb5ee732d" targetNamespace="http://schemas.microsoft.com/office/2006/metadata/properties" ma:root="true" ma:fieldsID="849d58f892a375786bd164b536923ba8" ns2:_="" ns3:_="">
    <xsd:import namespace="2c96e40a-0ffb-4177-8a85-2bc44f4a9bee"/>
    <xsd:import namespace="eedaf44d-a7eb-407d-ad86-13dfb5ee732d"/>
    <xsd:element name="properties">
      <xsd:complexType>
        <xsd:sequence>
          <xsd:element name="documentManagement">
            <xsd:complexType>
              <xsd:all>
                <xsd:element ref="ns2:Item_x0020_Language"/>
                <xsd:element ref="ns2:English_x0020_Variation" minOccurs="0"/>
                <xsd:element ref="ns2:French_x0020_Variation" minOccurs="0"/>
                <xsd:element ref="ns2:Checked_x0020_out_x0020_by"/>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6e40a-0ffb-4177-8a85-2bc44f4a9bee" elementFormDefault="qualified">
    <xsd:import namespace="http://schemas.microsoft.com/office/2006/documentManagement/types"/>
    <xsd:import namespace="http://schemas.microsoft.com/office/infopath/2007/PartnerControls"/>
    <xsd:element name="Item_x0020_Language" ma:index="8" ma:displayName="Item Language" ma:internalName="Item_x0020_Language">
      <xsd:simpleType>
        <xsd:restriction base="dms:Choice">
          <xsd:enumeration value="English"/>
          <xsd:enumeration value="French"/>
        </xsd:restriction>
      </xsd:simpleType>
    </xsd:element>
    <xsd:element name="English_x0020_Variation" ma:index="9" nillable="true" ma:displayName="English Variation" ma:list="{2C96E40A-0FFB-4177-8A85-2BC44F4A9BEE}" ma:internalName="English_x0020_Variation" ma:showField="ID">
      <xsd:simpleType>
        <xsd:restriction base="dms:Lookup"/>
      </xsd:simpleType>
    </xsd:element>
    <xsd:element name="French_x0020_Variation" ma:index="10" nillable="true" ma:displayName="French Variation" ma:list="{2C96E40A-0FFB-4177-8A85-2BC44F4A9BEE}" ma:internalName="French_x0020_Variation" ma:showField="ID">
      <xsd:simpleType>
        <xsd:restriction base="dms:Lookup"/>
      </xsd:simpleType>
    </xsd:element>
    <xsd:element name="Checked_x0020_out_x0020_by" ma:index="11" ma:displayName="Checked out by" ma:list="UserInfo" ma:SharePointGroup="0" ma:internalName="Checked_x0020_out_x0020_by" ma:showField="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edaf44d-a7eb-407d-ad86-13dfb5ee732d"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ECDE13-2FA7-48C9-B51E-F7BAD008F500}">
  <ds:schemaRefs>
    <ds:schemaRef ds:uri="http://schemas.microsoft.com/sharepoint/v3/contenttype/forms"/>
  </ds:schemaRefs>
</ds:datastoreItem>
</file>

<file path=customXml/itemProps2.xml><?xml version="1.0" encoding="utf-8"?>
<ds:datastoreItem xmlns:ds="http://schemas.openxmlformats.org/officeDocument/2006/customXml" ds:itemID="{20AFE70F-42C1-44DC-87B8-E70DCC8A3094}">
  <ds:schemaRefs>
    <ds:schemaRef ds:uri="http://schemas.microsoft.com/office/2006/documentManagement/types"/>
    <ds:schemaRef ds:uri="2c96e40a-0ffb-4177-8a85-2bc44f4a9bee"/>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F8EE85FC-D94D-4604-8513-320E74027A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96e40a-0ffb-4177-8a85-2bc44f4a9bee"/>
    <ds:schemaRef ds:uri="eedaf44d-a7eb-407d-ad86-13dfb5ee73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2709</TotalTime>
  <Application>LibreOffice/7.3.0.3$Windows_X86_64 LibreOffice_project/0f246aa12d0eee4a0f7adcefbf7c878fc2238db3</Application>
  <AppVersion>15.0000</AppVersion>
  <Words>1246</Words>
  <Paragraphs>143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2018-02-24T13:59:01Z</dcterms:created>
  <dc:creator>Jason Das</dc:creator>
  <dc:description/>
  <dc:language>en-CA</dc:language>
  <cp:lastModifiedBy/>
  <dcterms:modified xsi:type="dcterms:W3CDTF">2024-01-30T21:18:21Z</dcterms:modified>
  <cp:revision>59</cp:revision>
  <dc:subject/>
  <dc:title>NDHQ Marksmanship Team - Kickoff Briefing</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0x010100B136A3D2DF7EA74E8669D2047835F181</vt:lpwstr>
  </property>
  <property fmtid="{D5CDD505-2E9C-101B-9397-08002B2CF9AE}" pid="3" name="Notes">
    <vt:i4>1</vt:i4>
  </property>
  <property fmtid="{D5CDD505-2E9C-101B-9397-08002B2CF9AE}" pid="4" name="PresentationFormat">
    <vt:lpwstr>On-screen Show (4:3)</vt:lpwstr>
  </property>
  <property fmtid="{D5CDD505-2E9C-101B-9397-08002B2CF9AE}" pid="5" name="Slides">
    <vt:i4>27</vt:i4>
  </property>
</Properties>
</file>